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545" r:id="rId2"/>
    <p:sldId id="559" r:id="rId3"/>
    <p:sldId id="558" r:id="rId4"/>
    <p:sldId id="560" r:id="rId5"/>
    <p:sldId id="561" r:id="rId6"/>
    <p:sldId id="354" r:id="rId7"/>
    <p:sldId id="572" r:id="rId8"/>
    <p:sldId id="562" r:id="rId9"/>
    <p:sldId id="563" r:id="rId10"/>
    <p:sldId id="564" r:id="rId11"/>
    <p:sldId id="566" r:id="rId12"/>
    <p:sldId id="569" r:id="rId13"/>
    <p:sldId id="568" r:id="rId14"/>
    <p:sldId id="567" r:id="rId15"/>
    <p:sldId id="565" r:id="rId16"/>
    <p:sldId id="570" r:id="rId17"/>
    <p:sldId id="571" r:id="rId18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2592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835AA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6CEEDD-758B-4819-8A53-B44D53882DEE}" v="103" dt="2020-05-04T13:06:03.829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5710" autoAdjust="0"/>
  </p:normalViewPr>
  <p:slideViewPr>
    <p:cSldViewPr snapToGrid="0" snapToObjects="1" showGuides="1">
      <p:cViewPr>
        <p:scale>
          <a:sx n="25" d="100"/>
          <a:sy n="25" d="100"/>
        </p:scale>
        <p:origin x="2724" y="2184"/>
      </p:cViewPr>
      <p:guideLst>
        <p:guide orient="horz" pos="403"/>
        <p:guide orient="horz" pos="2592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s, David" userId="73fe415a-d21a-4898-bfab-0e75d37181d7" providerId="ADAL" clId="{646CEEDD-758B-4819-8A53-B44D53882DEE}"/>
    <pc:docChg chg="undo custSel addSld modSld sldOrd">
      <pc:chgData name="Stevens, David" userId="73fe415a-d21a-4898-bfab-0e75d37181d7" providerId="ADAL" clId="{646CEEDD-758B-4819-8A53-B44D53882DEE}" dt="2020-05-04T13:07:10.631" v="750" actId="403"/>
      <pc:docMkLst>
        <pc:docMk/>
      </pc:docMkLst>
      <pc:sldChg chg="addSp delSp modSp add mod">
        <pc:chgData name="Stevens, David" userId="73fe415a-d21a-4898-bfab-0e75d37181d7" providerId="ADAL" clId="{646CEEDD-758B-4819-8A53-B44D53882DEE}" dt="2020-05-04T12:52:13.421" v="655" actId="14100"/>
        <pc:sldMkLst>
          <pc:docMk/>
          <pc:sldMk cId="1820408146" sldId="354"/>
        </pc:sldMkLst>
        <pc:spChg chg="add del mod ord topLvl">
          <ac:chgData name="Stevens, David" userId="73fe415a-d21a-4898-bfab-0e75d37181d7" providerId="ADAL" clId="{646CEEDD-758B-4819-8A53-B44D53882DEE}" dt="2020-05-04T12:52:05.122" v="653" actId="478"/>
          <ac:spMkLst>
            <pc:docMk/>
            <pc:sldMk cId="1820408146" sldId="354"/>
            <ac:spMk id="111" creationId="{8EE60B11-A548-40C7-B563-5AC8FF96B7E9}"/>
          </ac:spMkLst>
        </pc:spChg>
        <pc:spChg chg="add del mod topLvl">
          <ac:chgData name="Stevens, David" userId="73fe415a-d21a-4898-bfab-0e75d37181d7" providerId="ADAL" clId="{646CEEDD-758B-4819-8A53-B44D53882DEE}" dt="2020-05-04T12:51:43.849" v="644" actId="478"/>
          <ac:spMkLst>
            <pc:docMk/>
            <pc:sldMk cId="1820408146" sldId="354"/>
            <ac:spMk id="112" creationId="{3FA386CC-FFC0-459B-BDF2-632FEF822862}"/>
          </ac:spMkLst>
        </pc:spChg>
        <pc:spChg chg="mod ord topLvl">
          <ac:chgData name="Stevens, David" userId="73fe415a-d21a-4898-bfab-0e75d37181d7" providerId="ADAL" clId="{646CEEDD-758B-4819-8A53-B44D53882DEE}" dt="2020-05-04T12:52:07.646" v="654" actId="164"/>
          <ac:spMkLst>
            <pc:docMk/>
            <pc:sldMk cId="1820408146" sldId="354"/>
            <ac:spMk id="119" creationId="{CE004D13-A9D1-4AAE-9A31-80C6B0B45397}"/>
          </ac:spMkLst>
        </pc:spChg>
        <pc:spChg chg="add del mod ord">
          <ac:chgData name="Stevens, David" userId="73fe415a-d21a-4898-bfab-0e75d37181d7" providerId="ADAL" clId="{646CEEDD-758B-4819-8A53-B44D53882DEE}" dt="2020-05-04T12:51:43.089" v="643" actId="478"/>
          <ac:spMkLst>
            <pc:docMk/>
            <pc:sldMk cId="1820408146" sldId="354"/>
            <ac:spMk id="120" creationId="{9AA6B4E5-D8D1-4EB9-9C26-E307C7B7EDC9}"/>
          </ac:spMkLst>
        </pc:spChg>
        <pc:spChg chg="add del mod ord">
          <ac:chgData name="Stevens, David" userId="73fe415a-d21a-4898-bfab-0e75d37181d7" providerId="ADAL" clId="{646CEEDD-758B-4819-8A53-B44D53882DEE}" dt="2020-05-04T12:51:41.502" v="642" actId="478"/>
          <ac:spMkLst>
            <pc:docMk/>
            <pc:sldMk cId="1820408146" sldId="354"/>
            <ac:spMk id="121" creationId="{F8CAEDDD-58AF-4479-B1F8-7DC23666BD4E}"/>
          </ac:spMkLst>
        </pc:spChg>
        <pc:grpChg chg="del">
          <ac:chgData name="Stevens, David" userId="73fe415a-d21a-4898-bfab-0e75d37181d7" providerId="ADAL" clId="{646CEEDD-758B-4819-8A53-B44D53882DEE}" dt="2020-05-04T12:49:16.181" v="595" actId="165"/>
          <ac:grpSpMkLst>
            <pc:docMk/>
            <pc:sldMk cId="1820408146" sldId="354"/>
            <ac:grpSpMk id="2" creationId="{7E315DBC-0C6D-40A8-BC4A-A511BE063E66}"/>
          </ac:grpSpMkLst>
        </pc:grpChg>
        <pc:grpChg chg="mod topLvl">
          <ac:chgData name="Stevens, David" userId="73fe415a-d21a-4898-bfab-0e75d37181d7" providerId="ADAL" clId="{646CEEDD-758B-4819-8A53-B44D53882DEE}" dt="2020-05-04T12:52:07.646" v="654" actId="164"/>
          <ac:grpSpMkLst>
            <pc:docMk/>
            <pc:sldMk cId="1820408146" sldId="354"/>
            <ac:grpSpMk id="3" creationId="{2CF1EF2A-E36A-45EC-95EA-2F34552B8E76}"/>
          </ac:grpSpMkLst>
        </pc:grpChg>
        <pc:grpChg chg="add del mod">
          <ac:chgData name="Stevens, David" userId="73fe415a-d21a-4898-bfab-0e75d37181d7" providerId="ADAL" clId="{646CEEDD-758B-4819-8A53-B44D53882DEE}" dt="2020-05-04T12:50:12.766" v="617" actId="165"/>
          <ac:grpSpMkLst>
            <pc:docMk/>
            <pc:sldMk cId="1820408146" sldId="354"/>
            <ac:grpSpMk id="4" creationId="{76082F6D-79DB-43FE-A9F2-B270577CE45B}"/>
          </ac:grpSpMkLst>
        </pc:grpChg>
        <pc:grpChg chg="add del mod">
          <ac:chgData name="Stevens, David" userId="73fe415a-d21a-4898-bfab-0e75d37181d7" providerId="ADAL" clId="{646CEEDD-758B-4819-8A53-B44D53882DEE}" dt="2020-05-04T12:51:58.006" v="650" actId="165"/>
          <ac:grpSpMkLst>
            <pc:docMk/>
            <pc:sldMk cId="1820408146" sldId="354"/>
            <ac:grpSpMk id="5" creationId="{BB983263-41C8-423D-9609-D50175BB5AF2}"/>
          </ac:grpSpMkLst>
        </pc:grpChg>
        <pc:grpChg chg="add mod">
          <ac:chgData name="Stevens, David" userId="73fe415a-d21a-4898-bfab-0e75d37181d7" providerId="ADAL" clId="{646CEEDD-758B-4819-8A53-B44D53882DEE}" dt="2020-05-04T12:52:13.421" v="655" actId="14100"/>
          <ac:grpSpMkLst>
            <pc:docMk/>
            <pc:sldMk cId="1820408146" sldId="354"/>
            <ac:grpSpMk id="6" creationId="{6A0B9B76-6D92-4822-8785-5CE66BB9879A}"/>
          </ac:grpSpMkLst>
        </pc:grpChg>
        <pc:grpChg chg="del mod topLvl">
          <ac:chgData name="Stevens, David" userId="73fe415a-d21a-4898-bfab-0e75d37181d7" providerId="ADAL" clId="{646CEEDD-758B-4819-8A53-B44D53882DEE}" dt="2020-05-04T12:49:17.801" v="596" actId="478"/>
          <ac:grpSpMkLst>
            <pc:docMk/>
            <pc:sldMk cId="1820408146" sldId="354"/>
            <ac:grpSpMk id="103" creationId="{5BF2EEB4-FBB6-468E-BBB4-9BF01EB236F3}"/>
          </ac:grpSpMkLst>
        </pc:grpChg>
        <pc:grpChg chg="add del mod ord topLvl">
          <ac:chgData name="Stevens, David" userId="73fe415a-d21a-4898-bfab-0e75d37181d7" providerId="ADAL" clId="{646CEEDD-758B-4819-8A53-B44D53882DEE}" dt="2020-05-04T12:50:20.206" v="618" actId="165"/>
          <ac:grpSpMkLst>
            <pc:docMk/>
            <pc:sldMk cId="1820408146" sldId="354"/>
            <ac:grpSpMk id="104" creationId="{E4F07894-0C52-4A5E-8AB1-8ACDC1D25EB8}"/>
          </ac:grpSpMkLst>
        </pc:grp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05" creationId="{867745AC-3033-4F53-B195-DFEE4C61DC85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06" creationId="{716FCCCD-2534-4F36-9FA2-567C116E89AE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07" creationId="{68700E57-357F-4769-BC92-59F04F4C523F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08" creationId="{8375123E-B7F8-4EE0-A20C-13B9AD278172}"/>
          </ac:picMkLst>
        </pc:picChg>
        <pc:picChg chg="mo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09" creationId="{23FC69CC-AD03-4926-8FE5-04312A5EB4BF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10" creationId="{DA5C822E-D624-44A6-AE8A-1B306E37DB24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13" creationId="{11DECD08-363A-4869-ADA0-8EE47C1364E1}"/>
          </ac:picMkLst>
        </pc:picChg>
        <pc:picChg chg="add del mod">
          <ac:chgData name="Stevens, David" userId="73fe415a-d21a-4898-bfab-0e75d37181d7" providerId="ADAL" clId="{646CEEDD-758B-4819-8A53-B44D53882DEE}" dt="2020-05-04T12:51:51.070" v="647" actId="478"/>
          <ac:picMkLst>
            <pc:docMk/>
            <pc:sldMk cId="1820408146" sldId="354"/>
            <ac:picMk id="122" creationId="{A56594AC-A88E-4EC4-9D9D-21EC1F246280}"/>
          </ac:picMkLst>
        </pc:picChg>
        <pc:picChg chg="mod ord topLvl">
          <ac:chgData name="Stevens, David" userId="73fe415a-d21a-4898-bfab-0e75d37181d7" providerId="ADAL" clId="{646CEEDD-758B-4819-8A53-B44D53882DEE}" dt="2020-05-04T12:52:07.646" v="654" actId="164"/>
          <ac:picMkLst>
            <pc:docMk/>
            <pc:sldMk cId="1820408146" sldId="354"/>
            <ac:picMk id="123" creationId="{5DB7FDDB-28A0-45BD-964F-D33B28B1C6DF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12:49:07.006" v="591" actId="478"/>
        <pc:sldMkLst>
          <pc:docMk/>
          <pc:sldMk cId="3097404605" sldId="561"/>
        </pc:sldMkLst>
        <pc:spChg chg="del">
          <ac:chgData name="Stevens, David" userId="73fe415a-d21a-4898-bfab-0e75d37181d7" providerId="ADAL" clId="{646CEEDD-758B-4819-8A53-B44D53882DEE}" dt="2020-05-04T07:28:18.745" v="1" actId="478"/>
          <ac:spMkLst>
            <pc:docMk/>
            <pc:sldMk cId="3097404605" sldId="561"/>
            <ac:spMk id="2" creationId="{CD2A2E68-4F37-4203-BE1B-2E729CDD53CC}"/>
          </ac:spMkLst>
        </pc:spChg>
        <pc:spChg chg="del">
          <ac:chgData name="Stevens, David" userId="73fe415a-d21a-4898-bfab-0e75d37181d7" providerId="ADAL" clId="{646CEEDD-758B-4819-8A53-B44D53882DEE}" dt="2020-05-04T07:28:18.745" v="1" actId="478"/>
          <ac:spMkLst>
            <pc:docMk/>
            <pc:sldMk cId="3097404605" sldId="561"/>
            <ac:spMk id="3" creationId="{60E75743-776E-472B-89D4-91E7E85359E5}"/>
          </ac:spMkLst>
        </pc:spChg>
        <pc:grpChg chg="add mod">
          <ac:chgData name="Stevens, David" userId="73fe415a-d21a-4898-bfab-0e75d37181d7" providerId="ADAL" clId="{646CEEDD-758B-4819-8A53-B44D53882DEE}" dt="2020-05-04T07:34:04.872" v="53" actId="164"/>
          <ac:grpSpMkLst>
            <pc:docMk/>
            <pc:sldMk cId="3097404605" sldId="561"/>
            <ac:grpSpMk id="10" creationId="{0A61EBC8-D369-4894-90F0-C61D171D1EA6}"/>
          </ac:grpSpMkLst>
        </pc:grpChg>
        <pc:grpChg chg="add del mod">
          <ac:chgData name="Stevens, David" userId="73fe415a-d21a-4898-bfab-0e75d37181d7" providerId="ADAL" clId="{646CEEDD-758B-4819-8A53-B44D53882DEE}" dt="2020-05-04T12:49:07.006" v="591" actId="478"/>
          <ac:grpSpMkLst>
            <pc:docMk/>
            <pc:sldMk cId="3097404605" sldId="561"/>
            <ac:grpSpMk id="11" creationId="{9B60712B-B583-470B-9D18-D87B47659162}"/>
          </ac:grpSpMkLst>
        </pc:grpChg>
        <pc:picChg chg="add mod or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4" creationId="{826087C8-BB7C-4850-B297-6361655ADE24}"/>
          </ac:picMkLst>
        </pc:picChg>
        <pc:picChg chg="add mod or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5" creationId="{46E80010-51F2-4956-8AB9-8EAC49D868B3}"/>
          </ac:picMkLst>
        </pc:picChg>
        <pc:picChg chg="add mod or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6" creationId="{8781EB16-8FCE-4D64-9AB5-1B208678A448}"/>
          </ac:picMkLst>
        </pc:picChg>
        <pc:picChg chg="add mod or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7" creationId="{531344D8-9855-4A1E-A809-DC348C403DE7}"/>
          </ac:picMkLst>
        </pc:picChg>
        <pc:picChg chg="add mo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8" creationId="{39D8089A-17B3-405F-B19D-9207E5563479}"/>
          </ac:picMkLst>
        </pc:picChg>
        <pc:picChg chg="add mod">
          <ac:chgData name="Stevens, David" userId="73fe415a-d21a-4898-bfab-0e75d37181d7" providerId="ADAL" clId="{646CEEDD-758B-4819-8A53-B44D53882DEE}" dt="2020-05-04T07:34:04.872" v="53" actId="164"/>
          <ac:picMkLst>
            <pc:docMk/>
            <pc:sldMk cId="3097404605" sldId="561"/>
            <ac:picMk id="9" creationId="{1E8BA6DC-0770-4034-A78E-28DC26090A19}"/>
          </ac:picMkLst>
        </pc:picChg>
        <pc:picChg chg="add del mod">
          <ac:chgData name="Stevens, David" userId="73fe415a-d21a-4898-bfab-0e75d37181d7" providerId="ADAL" clId="{646CEEDD-758B-4819-8A53-B44D53882DEE}" dt="2020-05-04T12:49:05.542" v="590" actId="478"/>
          <ac:picMkLst>
            <pc:docMk/>
            <pc:sldMk cId="3097404605" sldId="561"/>
            <ac:picMk id="22" creationId="{B0DE9197-0841-461B-A3D0-C06FBA4807F3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07:39:27.671" v="77" actId="14861"/>
        <pc:sldMkLst>
          <pc:docMk/>
          <pc:sldMk cId="793017668" sldId="562"/>
        </pc:sldMkLst>
        <pc:spChg chg="del">
          <ac:chgData name="Stevens, David" userId="73fe415a-d21a-4898-bfab-0e75d37181d7" providerId="ADAL" clId="{646CEEDD-758B-4819-8A53-B44D53882DEE}" dt="2020-05-04T07:37:59.294" v="57" actId="478"/>
          <ac:spMkLst>
            <pc:docMk/>
            <pc:sldMk cId="793017668" sldId="562"/>
            <ac:spMk id="2" creationId="{72FE9DD5-903A-400B-A743-9DA855A698B1}"/>
          </ac:spMkLst>
        </pc:spChg>
        <pc:spChg chg="del">
          <ac:chgData name="Stevens, David" userId="73fe415a-d21a-4898-bfab-0e75d37181d7" providerId="ADAL" clId="{646CEEDD-758B-4819-8A53-B44D53882DEE}" dt="2020-05-04T07:37:54.252" v="55"/>
          <ac:spMkLst>
            <pc:docMk/>
            <pc:sldMk cId="793017668" sldId="562"/>
            <ac:spMk id="3" creationId="{573C453A-E16C-4643-8523-C3B416668A7A}"/>
          </ac:spMkLst>
        </pc:spChg>
        <pc:spChg chg="add del mod">
          <ac:chgData name="Stevens, David" userId="73fe415a-d21a-4898-bfab-0e75d37181d7" providerId="ADAL" clId="{646CEEDD-758B-4819-8A53-B44D53882DEE}" dt="2020-05-04T07:37:59.294" v="57" actId="478"/>
          <ac:spMkLst>
            <pc:docMk/>
            <pc:sldMk cId="793017668" sldId="562"/>
            <ac:spMk id="7" creationId="{AD70327C-BAFB-4913-9708-DCB1C78C8E82}"/>
          </ac:spMkLst>
        </pc:spChg>
        <pc:picChg chg="add del mod">
          <ac:chgData name="Stevens, David" userId="73fe415a-d21a-4898-bfab-0e75d37181d7" providerId="ADAL" clId="{646CEEDD-758B-4819-8A53-B44D53882DEE}" dt="2020-05-04T07:37:56.802" v="56" actId="478"/>
          <ac:picMkLst>
            <pc:docMk/>
            <pc:sldMk cId="793017668" sldId="562"/>
            <ac:picMk id="5" creationId="{DB1328C9-C9A6-4B56-95BD-C5BA4E87B63D}"/>
          </ac:picMkLst>
        </pc:picChg>
        <pc:picChg chg="add mod modCrop">
          <ac:chgData name="Stevens, David" userId="73fe415a-d21a-4898-bfab-0e75d37181d7" providerId="ADAL" clId="{646CEEDD-758B-4819-8A53-B44D53882DEE}" dt="2020-05-04T07:39:27.671" v="77" actId="14861"/>
          <ac:picMkLst>
            <pc:docMk/>
            <pc:sldMk cId="793017668" sldId="562"/>
            <ac:picMk id="9" creationId="{A1D5D8C1-6662-42FA-A53F-E8A79D446970}"/>
          </ac:picMkLst>
        </pc:picChg>
        <pc:picChg chg="add mod modCrop">
          <ac:chgData name="Stevens, David" userId="73fe415a-d21a-4898-bfab-0e75d37181d7" providerId="ADAL" clId="{646CEEDD-758B-4819-8A53-B44D53882DEE}" dt="2020-05-04T07:39:27.671" v="77" actId="14861"/>
          <ac:picMkLst>
            <pc:docMk/>
            <pc:sldMk cId="793017668" sldId="562"/>
            <ac:picMk id="11" creationId="{4A68CAE5-EC0B-455B-B567-FF693A49D524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08:59:54.781" v="303" actId="14100"/>
        <pc:sldMkLst>
          <pc:docMk/>
          <pc:sldMk cId="354388602" sldId="563"/>
        </pc:sldMkLst>
        <pc:spChg chg="del mod">
          <ac:chgData name="Stevens, David" userId="73fe415a-d21a-4898-bfab-0e75d37181d7" providerId="ADAL" clId="{646CEEDD-758B-4819-8A53-B44D53882DEE}" dt="2020-05-04T08:57:07.679" v="234" actId="478"/>
          <ac:spMkLst>
            <pc:docMk/>
            <pc:sldMk cId="354388602" sldId="563"/>
            <ac:spMk id="2" creationId="{E86FEE3D-06FB-4AB8-8831-F2FE5D4985F9}"/>
          </ac:spMkLst>
        </pc:spChg>
        <pc:spChg chg="add del mod">
          <ac:chgData name="Stevens, David" userId="73fe415a-d21a-4898-bfab-0e75d37181d7" providerId="ADAL" clId="{646CEEDD-758B-4819-8A53-B44D53882DEE}" dt="2020-05-04T08:57:09.245" v="235" actId="478"/>
          <ac:spMkLst>
            <pc:docMk/>
            <pc:sldMk cId="354388602" sldId="563"/>
            <ac:spMk id="6" creationId="{8B403DFF-5383-461C-89A9-0018A2140B8F}"/>
          </ac:spMkLst>
        </pc:spChg>
        <pc:spChg chg="add del mod">
          <ac:chgData name="Stevens, David" userId="73fe415a-d21a-4898-bfab-0e75d37181d7" providerId="ADAL" clId="{646CEEDD-758B-4819-8A53-B44D53882DEE}" dt="2020-05-04T08:57:26.436" v="243" actId="478"/>
          <ac:spMkLst>
            <pc:docMk/>
            <pc:sldMk cId="354388602" sldId="563"/>
            <ac:spMk id="7" creationId="{869D0F7A-86ED-41AE-94C2-7B37F7A9A722}"/>
          </ac:spMkLst>
        </pc:spChg>
        <pc:spChg chg="add mod">
          <ac:chgData name="Stevens, David" userId="73fe415a-d21a-4898-bfab-0e75d37181d7" providerId="ADAL" clId="{646CEEDD-758B-4819-8A53-B44D53882DEE}" dt="2020-05-04T08:58:14.355" v="274" actId="1076"/>
          <ac:spMkLst>
            <pc:docMk/>
            <pc:sldMk cId="354388602" sldId="563"/>
            <ac:spMk id="8" creationId="{E18C6CED-2858-4C82-B30E-A8B1C946F26F}"/>
          </ac:spMkLst>
        </pc:spChg>
        <pc:spChg chg="add mod ord">
          <ac:chgData name="Stevens, David" userId="73fe415a-d21a-4898-bfab-0e75d37181d7" providerId="ADAL" clId="{646CEEDD-758B-4819-8A53-B44D53882DEE}" dt="2020-05-04T08:59:54.781" v="303" actId="14100"/>
          <ac:spMkLst>
            <pc:docMk/>
            <pc:sldMk cId="354388602" sldId="563"/>
            <ac:spMk id="9" creationId="{4BE599BA-C940-411F-9B11-EEE7BE367B3B}"/>
          </ac:spMkLst>
        </pc:spChg>
        <pc:spChg chg="add mod">
          <ac:chgData name="Stevens, David" userId="73fe415a-d21a-4898-bfab-0e75d37181d7" providerId="ADAL" clId="{646CEEDD-758B-4819-8A53-B44D53882DEE}" dt="2020-05-04T08:59:25.172" v="301" actId="14100"/>
          <ac:spMkLst>
            <pc:docMk/>
            <pc:sldMk cId="354388602" sldId="563"/>
            <ac:spMk id="10" creationId="{94CB8534-0CC2-4863-ACA7-B1C4E8593539}"/>
          </ac:spMkLst>
        </pc:spChg>
        <pc:picChg chg="add del">
          <ac:chgData name="Stevens, David" userId="73fe415a-d21a-4898-bfab-0e75d37181d7" providerId="ADAL" clId="{646CEEDD-758B-4819-8A53-B44D53882DEE}" dt="2020-05-04T08:57:02.165" v="231" actId="478"/>
          <ac:picMkLst>
            <pc:docMk/>
            <pc:sldMk cId="354388602" sldId="563"/>
            <ac:picMk id="3" creationId="{6CF859A9-F5F5-4E3A-BD4C-DD6FFA82E110}"/>
          </ac:picMkLst>
        </pc:picChg>
        <pc:picChg chg="add">
          <ac:chgData name="Stevens, David" userId="73fe415a-d21a-4898-bfab-0e75d37181d7" providerId="ADAL" clId="{646CEEDD-758B-4819-8A53-B44D53882DEE}" dt="2020-05-04T08:57:02.614" v="232"/>
          <ac:picMkLst>
            <pc:docMk/>
            <pc:sldMk cId="354388602" sldId="563"/>
            <ac:picMk id="4" creationId="{CDF47A71-EA82-4A8E-8B4B-BB99D1AE78A2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08:53:22.172" v="120" actId="20577"/>
        <pc:sldMkLst>
          <pc:docMk/>
          <pc:sldMk cId="4049599363" sldId="564"/>
        </pc:sldMkLst>
        <pc:spChg chg="del">
          <ac:chgData name="Stevens, David" userId="73fe415a-d21a-4898-bfab-0e75d37181d7" providerId="ADAL" clId="{646CEEDD-758B-4819-8A53-B44D53882DEE}" dt="2020-05-04T08:52:44.549" v="91" actId="478"/>
          <ac:spMkLst>
            <pc:docMk/>
            <pc:sldMk cId="4049599363" sldId="564"/>
            <ac:spMk id="2" creationId="{D1952612-1B4E-477C-B670-32D0D81E6373}"/>
          </ac:spMkLst>
        </pc:spChg>
        <pc:spChg chg="add mod">
          <ac:chgData name="Stevens, David" userId="73fe415a-d21a-4898-bfab-0e75d37181d7" providerId="ADAL" clId="{646CEEDD-758B-4819-8A53-B44D53882DEE}" dt="2020-05-04T08:53:22.172" v="120" actId="20577"/>
          <ac:spMkLst>
            <pc:docMk/>
            <pc:sldMk cId="4049599363" sldId="564"/>
            <ac:spMk id="5" creationId="{ADC13E18-8D7F-4211-AA42-052F8102103B}"/>
          </ac:spMkLst>
        </pc:spChg>
        <pc:picChg chg="add mod">
          <ac:chgData name="Stevens, David" userId="73fe415a-d21a-4898-bfab-0e75d37181d7" providerId="ADAL" clId="{646CEEDD-758B-4819-8A53-B44D53882DEE}" dt="2020-05-04T08:52:46.372" v="92" actId="1076"/>
          <ac:picMkLst>
            <pc:docMk/>
            <pc:sldMk cId="4049599363" sldId="564"/>
            <ac:picMk id="3" creationId="{1675A774-81CC-4BE0-B2C9-5CB58EDCE7D5}"/>
          </ac:picMkLst>
        </pc:picChg>
        <pc:picChg chg="add del mod">
          <ac:chgData name="Stevens, David" userId="73fe415a-d21a-4898-bfab-0e75d37181d7" providerId="ADAL" clId="{646CEEDD-758B-4819-8A53-B44D53882DEE}" dt="2020-05-04T08:53:14.172" v="96" actId="478"/>
          <ac:picMkLst>
            <pc:docMk/>
            <pc:sldMk cId="4049599363" sldId="564"/>
            <ac:picMk id="4" creationId="{0DE93DEF-0D5C-433E-A9B9-63A17F42F82E}"/>
          </ac:picMkLst>
        </pc:picChg>
      </pc:sldChg>
      <pc:sldChg chg="addSp delSp modSp add mod">
        <pc:chgData name="Stevens, David" userId="73fe415a-d21a-4898-bfab-0e75d37181d7" providerId="ADAL" clId="{646CEEDD-758B-4819-8A53-B44D53882DEE}" dt="2020-05-04T09:10:39.220" v="351" actId="208"/>
        <pc:sldMkLst>
          <pc:docMk/>
          <pc:sldMk cId="906763367" sldId="565"/>
        </pc:sldMkLst>
        <pc:spChg chg="add del mod">
          <ac:chgData name="Stevens, David" userId="73fe415a-d21a-4898-bfab-0e75d37181d7" providerId="ADAL" clId="{646CEEDD-758B-4819-8A53-B44D53882DEE}" dt="2020-05-04T09:10:37.906" v="350"/>
          <ac:spMkLst>
            <pc:docMk/>
            <pc:sldMk cId="906763367" sldId="565"/>
            <ac:spMk id="2" creationId="{ED56D1E4-C21B-4E06-954F-1CD8BEF8E0C8}"/>
          </ac:spMkLst>
        </pc:spChg>
        <pc:spChg chg="add mod">
          <ac:chgData name="Stevens, David" userId="73fe415a-d21a-4898-bfab-0e75d37181d7" providerId="ADAL" clId="{646CEEDD-758B-4819-8A53-B44D53882DEE}" dt="2020-05-04T09:10:37.027" v="348" actId="1076"/>
          <ac:spMkLst>
            <pc:docMk/>
            <pc:sldMk cId="906763367" sldId="565"/>
            <ac:spMk id="5" creationId="{B158AEDD-307F-45AE-8FD7-A570A396F860}"/>
          </ac:spMkLst>
        </pc:spChg>
        <pc:picChg chg="del">
          <ac:chgData name="Stevens, David" userId="73fe415a-d21a-4898-bfab-0e75d37181d7" providerId="ADAL" clId="{646CEEDD-758B-4819-8A53-B44D53882DEE}" dt="2020-05-04T08:53:16.236" v="97" actId="478"/>
          <ac:picMkLst>
            <pc:docMk/>
            <pc:sldMk cId="906763367" sldId="565"/>
            <ac:picMk id="3" creationId="{1675A774-81CC-4BE0-B2C9-5CB58EDCE7D5}"/>
          </ac:picMkLst>
        </pc:picChg>
        <pc:picChg chg="mod">
          <ac:chgData name="Stevens, David" userId="73fe415a-d21a-4898-bfab-0e75d37181d7" providerId="ADAL" clId="{646CEEDD-758B-4819-8A53-B44D53882DEE}" dt="2020-05-04T09:10:39.220" v="351" actId="208"/>
          <ac:picMkLst>
            <pc:docMk/>
            <pc:sldMk cId="906763367" sldId="565"/>
            <ac:picMk id="4" creationId="{0DE93DEF-0D5C-433E-A9B9-63A17F42F82E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08:54:10.765" v="178" actId="478"/>
        <pc:sldMkLst>
          <pc:docMk/>
          <pc:sldMk cId="4176779651" sldId="566"/>
        </pc:sldMkLst>
        <pc:spChg chg="del">
          <ac:chgData name="Stevens, David" userId="73fe415a-d21a-4898-bfab-0e75d37181d7" providerId="ADAL" clId="{646CEEDD-758B-4819-8A53-B44D53882DEE}" dt="2020-05-04T08:54:10.765" v="178" actId="478"/>
          <ac:spMkLst>
            <pc:docMk/>
            <pc:sldMk cId="4176779651" sldId="566"/>
            <ac:spMk id="2" creationId="{B685937F-AE58-4550-B00E-D651F29B1D17}"/>
          </ac:spMkLst>
        </pc:spChg>
        <pc:spChg chg="add mod">
          <ac:chgData name="Stevens, David" userId="73fe415a-d21a-4898-bfab-0e75d37181d7" providerId="ADAL" clId="{646CEEDD-758B-4819-8A53-B44D53882DEE}" dt="2020-05-04T08:54:09.405" v="177" actId="20577"/>
          <ac:spMkLst>
            <pc:docMk/>
            <pc:sldMk cId="4176779651" sldId="566"/>
            <ac:spMk id="4" creationId="{D9C9F99E-A76C-402E-9130-B624205E4ED8}"/>
          </ac:spMkLst>
        </pc:spChg>
        <pc:picChg chg="add mod">
          <ac:chgData name="Stevens, David" userId="73fe415a-d21a-4898-bfab-0e75d37181d7" providerId="ADAL" clId="{646CEEDD-758B-4819-8A53-B44D53882DEE}" dt="2020-05-04T08:53:59.828" v="163" actId="1076"/>
          <ac:picMkLst>
            <pc:docMk/>
            <pc:sldMk cId="4176779651" sldId="566"/>
            <ac:picMk id="3" creationId="{D29291D5-C193-4C29-AFB6-615036406002}"/>
          </ac:picMkLst>
        </pc:picChg>
      </pc:sldChg>
      <pc:sldChg chg="addSp modSp new mod">
        <pc:chgData name="Stevens, David" userId="73fe415a-d21a-4898-bfab-0e75d37181d7" providerId="ADAL" clId="{646CEEDD-758B-4819-8A53-B44D53882DEE}" dt="2020-05-04T08:54:48.100" v="202" actId="1076"/>
        <pc:sldMkLst>
          <pc:docMk/>
          <pc:sldMk cId="4003422763" sldId="567"/>
        </pc:sldMkLst>
        <pc:spChg chg="add mod">
          <ac:chgData name="Stevens, David" userId="73fe415a-d21a-4898-bfab-0e75d37181d7" providerId="ADAL" clId="{646CEEDD-758B-4819-8A53-B44D53882DEE}" dt="2020-05-04T08:54:48.100" v="202" actId="1076"/>
          <ac:spMkLst>
            <pc:docMk/>
            <pc:sldMk cId="4003422763" sldId="567"/>
            <ac:spMk id="4" creationId="{CE33E839-B9DC-4EDA-8FD9-B86132EE07FD}"/>
          </ac:spMkLst>
        </pc:spChg>
        <pc:picChg chg="add mod">
          <ac:chgData name="Stevens, David" userId="73fe415a-d21a-4898-bfab-0e75d37181d7" providerId="ADAL" clId="{646CEEDD-758B-4819-8A53-B44D53882DEE}" dt="2020-05-04T08:54:38.131" v="181" actId="1076"/>
          <ac:picMkLst>
            <pc:docMk/>
            <pc:sldMk cId="4003422763" sldId="567"/>
            <ac:picMk id="3" creationId="{F697FED6-D04B-4664-9A9B-F94AA6C24B77}"/>
          </ac:picMkLst>
        </pc:picChg>
      </pc:sldChg>
      <pc:sldChg chg="addSp delSp modSp add mod ord">
        <pc:chgData name="Stevens, David" userId="73fe415a-d21a-4898-bfab-0e75d37181d7" providerId="ADAL" clId="{646CEEDD-758B-4819-8A53-B44D53882DEE}" dt="2020-05-04T09:08:24.940" v="338" actId="208"/>
        <pc:sldMkLst>
          <pc:docMk/>
          <pc:sldMk cId="3868299754" sldId="568"/>
        </pc:sldMkLst>
        <pc:spChg chg="mod ord">
          <ac:chgData name="Stevens, David" userId="73fe415a-d21a-4898-bfab-0e75d37181d7" providerId="ADAL" clId="{646CEEDD-758B-4819-8A53-B44D53882DEE}" dt="2020-05-04T09:07:55.011" v="311" actId="1076"/>
          <ac:spMkLst>
            <pc:docMk/>
            <pc:sldMk cId="3868299754" sldId="568"/>
            <ac:spMk id="4" creationId="{CE33E839-B9DC-4EDA-8FD9-B86132EE07FD}"/>
          </ac:spMkLst>
        </pc:spChg>
        <pc:spChg chg="add mod">
          <ac:chgData name="Stevens, David" userId="73fe415a-d21a-4898-bfab-0e75d37181d7" providerId="ADAL" clId="{646CEEDD-758B-4819-8A53-B44D53882DEE}" dt="2020-05-04T09:08:17.251" v="336" actId="207"/>
          <ac:spMkLst>
            <pc:docMk/>
            <pc:sldMk cId="3868299754" sldId="568"/>
            <ac:spMk id="7" creationId="{7AE3EEB1-AD1D-45EB-BC1A-4B8D18972D97}"/>
          </ac:spMkLst>
        </pc:spChg>
        <pc:picChg chg="del">
          <ac:chgData name="Stevens, David" userId="73fe415a-d21a-4898-bfab-0e75d37181d7" providerId="ADAL" clId="{646CEEDD-758B-4819-8A53-B44D53882DEE}" dt="2020-05-04T08:55:53.381" v="204" actId="478"/>
          <ac:picMkLst>
            <pc:docMk/>
            <pc:sldMk cId="3868299754" sldId="568"/>
            <ac:picMk id="3" creationId="{F697FED6-D04B-4664-9A9B-F94AA6C24B77}"/>
          </ac:picMkLst>
        </pc:picChg>
        <pc:picChg chg="add mod">
          <ac:chgData name="Stevens, David" userId="73fe415a-d21a-4898-bfab-0e75d37181d7" providerId="ADAL" clId="{646CEEDD-758B-4819-8A53-B44D53882DEE}" dt="2020-05-04T09:08:24.940" v="338" actId="208"/>
          <ac:picMkLst>
            <pc:docMk/>
            <pc:sldMk cId="3868299754" sldId="568"/>
            <ac:picMk id="5" creationId="{50273024-0876-48C8-8126-B93BFDEC12B3}"/>
          </ac:picMkLst>
        </pc:picChg>
        <pc:picChg chg="add mod">
          <ac:chgData name="Stevens, David" userId="73fe415a-d21a-4898-bfab-0e75d37181d7" providerId="ADAL" clId="{646CEEDD-758B-4819-8A53-B44D53882DEE}" dt="2020-05-04T09:08:22.539" v="337" actId="208"/>
          <ac:picMkLst>
            <pc:docMk/>
            <pc:sldMk cId="3868299754" sldId="568"/>
            <ac:picMk id="6" creationId="{409013AC-941B-4190-B473-D5DEA36221EB}"/>
          </ac:picMkLst>
        </pc:picChg>
      </pc:sldChg>
      <pc:sldChg chg="addSp delSp modSp add mod ord">
        <pc:chgData name="Stevens, David" userId="73fe415a-d21a-4898-bfab-0e75d37181d7" providerId="ADAL" clId="{646CEEDD-758B-4819-8A53-B44D53882DEE}" dt="2020-05-04T08:56:41.405" v="228"/>
        <pc:sldMkLst>
          <pc:docMk/>
          <pc:sldMk cId="1629688145" sldId="569"/>
        </pc:sldMkLst>
        <pc:spChg chg="mod">
          <ac:chgData name="Stevens, David" userId="73fe415a-d21a-4898-bfab-0e75d37181d7" providerId="ADAL" clId="{646CEEDD-758B-4819-8A53-B44D53882DEE}" dt="2020-05-04T08:56:39.238" v="226" actId="6549"/>
          <ac:spMkLst>
            <pc:docMk/>
            <pc:sldMk cId="1629688145" sldId="569"/>
            <ac:spMk id="4" creationId="{CE33E839-B9DC-4EDA-8FD9-B86132EE07FD}"/>
          </ac:spMkLst>
        </pc:spChg>
        <pc:picChg chg="add">
          <ac:chgData name="Stevens, David" userId="73fe415a-d21a-4898-bfab-0e75d37181d7" providerId="ADAL" clId="{646CEEDD-758B-4819-8A53-B44D53882DEE}" dt="2020-05-04T08:56:37.219" v="225"/>
          <ac:picMkLst>
            <pc:docMk/>
            <pc:sldMk cId="1629688145" sldId="569"/>
            <ac:picMk id="3" creationId="{C15D8878-CC92-4750-983C-49D87E7D79F9}"/>
          </ac:picMkLst>
        </pc:picChg>
        <pc:picChg chg="del">
          <ac:chgData name="Stevens, David" userId="73fe415a-d21a-4898-bfab-0e75d37181d7" providerId="ADAL" clId="{646CEEDD-758B-4819-8A53-B44D53882DEE}" dt="2020-05-04T08:56:36.317" v="224" actId="478"/>
          <ac:picMkLst>
            <pc:docMk/>
            <pc:sldMk cId="1629688145" sldId="569"/>
            <ac:picMk id="5" creationId="{50273024-0876-48C8-8126-B93BFDEC12B3}"/>
          </ac:picMkLst>
        </pc:picChg>
      </pc:sldChg>
      <pc:sldChg chg="addSp delSp modSp new mod">
        <pc:chgData name="Stevens, David" userId="73fe415a-d21a-4898-bfab-0e75d37181d7" providerId="ADAL" clId="{646CEEDD-758B-4819-8A53-B44D53882DEE}" dt="2020-05-04T12:27:44.175" v="457" actId="165"/>
        <pc:sldMkLst>
          <pc:docMk/>
          <pc:sldMk cId="3357584338" sldId="570"/>
        </pc:sldMkLst>
        <pc:spChg chg="del">
          <ac:chgData name="Stevens, David" userId="73fe415a-d21a-4898-bfab-0e75d37181d7" providerId="ADAL" clId="{646CEEDD-758B-4819-8A53-B44D53882DEE}" dt="2020-05-04T12:24:41.047" v="353" actId="478"/>
          <ac:spMkLst>
            <pc:docMk/>
            <pc:sldMk cId="3357584338" sldId="570"/>
            <ac:spMk id="2" creationId="{56BE3DE7-EB3F-4191-B01B-D742CF3A433E}"/>
          </ac:spMkLst>
        </pc:spChg>
        <pc:spChg chg="add mod">
          <ac:chgData name="Stevens, David" userId="73fe415a-d21a-4898-bfab-0e75d37181d7" providerId="ADAL" clId="{646CEEDD-758B-4819-8A53-B44D53882DEE}" dt="2020-05-04T12:27:26.877" v="449" actId="1076"/>
          <ac:spMkLst>
            <pc:docMk/>
            <pc:sldMk cId="3357584338" sldId="570"/>
            <ac:spMk id="3" creationId="{1EFFAD05-D00F-4E56-AAC3-C5BE9F44A696}"/>
          </ac:spMkLst>
        </pc:spChg>
        <pc:spChg chg="add mod">
          <ac:chgData name="Stevens, David" userId="73fe415a-d21a-4898-bfab-0e75d37181d7" providerId="ADAL" clId="{646CEEDD-758B-4819-8A53-B44D53882DEE}" dt="2020-05-04T12:27:04.411" v="444" actId="207"/>
          <ac:spMkLst>
            <pc:docMk/>
            <pc:sldMk cId="3357584338" sldId="570"/>
            <ac:spMk id="4" creationId="{DBC4981B-B7AF-4F13-BC61-8019DFDAE1A7}"/>
          </ac:spMkLst>
        </pc:spChg>
        <pc:spChg chg="add mod">
          <ac:chgData name="Stevens, David" userId="73fe415a-d21a-4898-bfab-0e75d37181d7" providerId="ADAL" clId="{646CEEDD-758B-4819-8A53-B44D53882DEE}" dt="2020-05-04T12:26:21.533" v="439" actId="1076"/>
          <ac:spMkLst>
            <pc:docMk/>
            <pc:sldMk cId="3357584338" sldId="570"/>
            <ac:spMk id="5" creationId="{59236575-5481-4937-BF46-ABAF06082415}"/>
          </ac:spMkLst>
        </pc:spChg>
        <pc:spChg chg="add mod">
          <ac:chgData name="Stevens, David" userId="73fe415a-d21a-4898-bfab-0e75d37181d7" providerId="ADAL" clId="{646CEEDD-758B-4819-8A53-B44D53882DEE}" dt="2020-05-04T12:26:19.917" v="438" actId="1076"/>
          <ac:spMkLst>
            <pc:docMk/>
            <pc:sldMk cId="3357584338" sldId="570"/>
            <ac:spMk id="6" creationId="{2527E274-9939-4852-ABF2-582106F021C2}"/>
          </ac:spMkLst>
        </pc:spChg>
        <pc:spChg chg="add mod">
          <ac:chgData name="Stevens, David" userId="73fe415a-d21a-4898-bfab-0e75d37181d7" providerId="ADAL" clId="{646CEEDD-758B-4819-8A53-B44D53882DEE}" dt="2020-05-04T12:27:11.509" v="445" actId="1076"/>
          <ac:spMkLst>
            <pc:docMk/>
            <pc:sldMk cId="3357584338" sldId="570"/>
            <ac:spMk id="11" creationId="{1A18CD2D-F5B9-41ED-98DC-188CC1A63F79}"/>
          </ac:spMkLst>
        </pc:spChg>
        <pc:spChg chg="add del mod">
          <ac:chgData name="Stevens, David" userId="73fe415a-d21a-4898-bfab-0e75d37181d7" providerId="ADAL" clId="{646CEEDD-758B-4819-8A53-B44D53882DEE}" dt="2020-05-04T12:27:23.662" v="448" actId="478"/>
          <ac:spMkLst>
            <pc:docMk/>
            <pc:sldMk cId="3357584338" sldId="570"/>
            <ac:spMk id="12" creationId="{45BFE999-CAEC-45CE-B9E7-38AF0A8D981D}"/>
          </ac:spMkLst>
        </pc:spChg>
        <pc:spChg chg="add del mod">
          <ac:chgData name="Stevens, David" userId="73fe415a-d21a-4898-bfab-0e75d37181d7" providerId="ADAL" clId="{646CEEDD-758B-4819-8A53-B44D53882DEE}" dt="2020-05-04T12:27:23.662" v="448" actId="478"/>
          <ac:spMkLst>
            <pc:docMk/>
            <pc:sldMk cId="3357584338" sldId="570"/>
            <ac:spMk id="13" creationId="{2997E2EC-3F86-412D-BECC-0E36B24C42BC}"/>
          </ac:spMkLst>
        </pc:spChg>
        <pc:spChg chg="add mod topLvl">
          <ac:chgData name="Stevens, David" userId="73fe415a-d21a-4898-bfab-0e75d37181d7" providerId="ADAL" clId="{646CEEDD-758B-4819-8A53-B44D53882DEE}" dt="2020-05-04T12:27:44.175" v="457" actId="165"/>
          <ac:spMkLst>
            <pc:docMk/>
            <pc:sldMk cId="3357584338" sldId="570"/>
            <ac:spMk id="16" creationId="{89C31C07-A9A3-4C8F-A404-0A5021F68851}"/>
          </ac:spMkLst>
        </pc:spChg>
        <pc:spChg chg="add mod topLvl">
          <ac:chgData name="Stevens, David" userId="73fe415a-d21a-4898-bfab-0e75d37181d7" providerId="ADAL" clId="{646CEEDD-758B-4819-8A53-B44D53882DEE}" dt="2020-05-04T12:27:44.175" v="457" actId="165"/>
          <ac:spMkLst>
            <pc:docMk/>
            <pc:sldMk cId="3357584338" sldId="570"/>
            <ac:spMk id="17" creationId="{5EA19974-C5AF-4EFB-8BE1-28A36D0FB52A}"/>
          </ac:spMkLst>
        </pc:spChg>
        <pc:grpChg chg="add del mod">
          <ac:chgData name="Stevens, David" userId="73fe415a-d21a-4898-bfab-0e75d37181d7" providerId="ADAL" clId="{646CEEDD-758B-4819-8A53-B44D53882DEE}" dt="2020-05-04T12:27:44.175" v="457" actId="165"/>
          <ac:grpSpMkLst>
            <pc:docMk/>
            <pc:sldMk cId="3357584338" sldId="570"/>
            <ac:grpSpMk id="18" creationId="{D5DA2638-4702-4975-9606-3E7F6E3B72B1}"/>
          </ac:grpSpMkLst>
        </pc:grpChg>
        <pc:cxnChg chg="add">
          <ac:chgData name="Stevens, David" userId="73fe415a-d21a-4898-bfab-0e75d37181d7" providerId="ADAL" clId="{646CEEDD-758B-4819-8A53-B44D53882DEE}" dt="2020-05-04T12:26:07.639" v="432" actId="11529"/>
          <ac:cxnSpMkLst>
            <pc:docMk/>
            <pc:sldMk cId="3357584338" sldId="570"/>
            <ac:cxnSpMk id="8" creationId="{A141232E-3DAA-4FE1-9825-EAC01AABE729}"/>
          </ac:cxnSpMkLst>
        </pc:cxnChg>
        <pc:cxnChg chg="add mod">
          <ac:chgData name="Stevens, David" userId="73fe415a-d21a-4898-bfab-0e75d37181d7" providerId="ADAL" clId="{646CEEDD-758B-4819-8A53-B44D53882DEE}" dt="2020-05-04T12:26:18.861" v="437" actId="1076"/>
          <ac:cxnSpMkLst>
            <pc:docMk/>
            <pc:sldMk cId="3357584338" sldId="570"/>
            <ac:cxnSpMk id="9" creationId="{3BF7B002-7565-4EB7-95A9-764FAD628755}"/>
          </ac:cxnSpMkLst>
        </pc:cxnChg>
        <pc:cxnChg chg="add del mod">
          <ac:chgData name="Stevens, David" userId="73fe415a-d21a-4898-bfab-0e75d37181d7" providerId="ADAL" clId="{646CEEDD-758B-4819-8A53-B44D53882DEE}" dt="2020-05-04T12:27:23.662" v="448" actId="478"/>
          <ac:cxnSpMkLst>
            <pc:docMk/>
            <pc:sldMk cId="3357584338" sldId="570"/>
            <ac:cxnSpMk id="14" creationId="{9EA8DCF9-B57B-4166-B442-29C67FB4ECCF}"/>
          </ac:cxnSpMkLst>
        </pc:cxnChg>
        <pc:cxnChg chg="add del mod">
          <ac:chgData name="Stevens, David" userId="73fe415a-d21a-4898-bfab-0e75d37181d7" providerId="ADAL" clId="{646CEEDD-758B-4819-8A53-B44D53882DEE}" dt="2020-05-04T12:27:23.662" v="448" actId="478"/>
          <ac:cxnSpMkLst>
            <pc:docMk/>
            <pc:sldMk cId="3357584338" sldId="570"/>
            <ac:cxnSpMk id="15" creationId="{687A52A0-00C8-46E1-B207-22348442807C}"/>
          </ac:cxnSpMkLst>
        </pc:cxnChg>
      </pc:sldChg>
      <pc:sldChg chg="addSp delSp modSp add mod">
        <pc:chgData name="Stevens, David" userId="73fe415a-d21a-4898-bfab-0e75d37181d7" providerId="ADAL" clId="{646CEEDD-758B-4819-8A53-B44D53882DEE}" dt="2020-05-04T12:30:36.982" v="584" actId="1076"/>
        <pc:sldMkLst>
          <pc:docMk/>
          <pc:sldMk cId="2736886840" sldId="571"/>
        </pc:sldMkLst>
        <pc:spChg chg="mod ord">
          <ac:chgData name="Stevens, David" userId="73fe415a-d21a-4898-bfab-0e75d37181d7" providerId="ADAL" clId="{646CEEDD-758B-4819-8A53-B44D53882DEE}" dt="2020-05-04T12:30:16.822" v="578" actId="20577"/>
          <ac:spMkLst>
            <pc:docMk/>
            <pc:sldMk cId="2736886840" sldId="571"/>
            <ac:spMk id="3" creationId="{1EFFAD05-D00F-4E56-AAC3-C5BE9F44A696}"/>
          </ac:spMkLst>
        </pc:spChg>
        <pc:spChg chg="del mod ord">
          <ac:chgData name="Stevens, David" userId="73fe415a-d21a-4898-bfab-0e75d37181d7" providerId="ADAL" clId="{646CEEDD-758B-4819-8A53-B44D53882DEE}" dt="2020-05-04T12:30:33.966" v="583" actId="478"/>
          <ac:spMkLst>
            <pc:docMk/>
            <pc:sldMk cId="2736886840" sldId="571"/>
            <ac:spMk id="11" creationId="{1A18CD2D-F5B9-41ED-98DC-188CC1A63F79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2" creationId="{A3002D05-1B0F-4AA1-AAD1-5EA190DA1644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3" creationId="{83664961-A62F-4077-BF3B-5AE5F48F4CBC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4" creationId="{2DA2208D-4AC7-48CD-A462-CDEFDB08F6D6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5" creationId="{6158055F-F21E-46F9-A8AD-C45FF6BEED00}"/>
          </ac:spMkLst>
        </pc:spChg>
        <pc:spChg chg="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6" creationId="{89C31C07-A9A3-4C8F-A404-0A5021F68851}"/>
          </ac:spMkLst>
        </pc:spChg>
        <pc:spChg chg="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7" creationId="{5EA19974-C5AF-4EFB-8BE1-28A36D0FB52A}"/>
          </ac:spMkLst>
        </pc:spChg>
        <pc:spChg chg="add del mod ord">
          <ac:chgData name="Stevens, David" userId="73fe415a-d21a-4898-bfab-0e75d37181d7" providerId="ADAL" clId="{646CEEDD-758B-4819-8A53-B44D53882DEE}" dt="2020-05-04T12:29:36.902" v="557" actId="478"/>
          <ac:spMkLst>
            <pc:docMk/>
            <pc:sldMk cId="2736886840" sldId="571"/>
            <ac:spMk id="18" creationId="{A2C4A785-2E52-4B47-B4F9-D5A2BEAD4B35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19" creationId="{F90F09C2-85E2-4285-82A5-D05253567308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0" creationId="{6E6FE730-38F8-4B9C-A143-73E462C9EBCD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1" creationId="{2887E2CB-E6DF-4D77-BF5D-C0C33F8978ED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2" creationId="{0E284E7C-DC87-404C-9F4A-15A94FC3F502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3" creationId="{D3758BC0-7D85-4E9B-84CD-37946B8F09C4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4" creationId="{49527AAA-143C-4D1F-B10C-893A968396A5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5" creationId="{1CF3638D-A484-44E4-AB01-34D552A72051}"/>
          </ac:spMkLst>
        </pc:spChg>
        <pc:spChg chg="add mod ord">
          <ac:chgData name="Stevens, David" userId="73fe415a-d21a-4898-bfab-0e75d37181d7" providerId="ADAL" clId="{646CEEDD-758B-4819-8A53-B44D53882DEE}" dt="2020-05-04T12:29:41.980" v="558" actId="164"/>
          <ac:spMkLst>
            <pc:docMk/>
            <pc:sldMk cId="2736886840" sldId="571"/>
            <ac:spMk id="26" creationId="{09C74C46-924D-4C98-A33C-850D4BD0FBAA}"/>
          </ac:spMkLst>
        </pc:spChg>
        <pc:spChg chg="add mod">
          <ac:chgData name="Stevens, David" userId="73fe415a-d21a-4898-bfab-0e75d37181d7" providerId="ADAL" clId="{646CEEDD-758B-4819-8A53-B44D53882DEE}" dt="2020-05-04T12:30:36.982" v="584" actId="1076"/>
          <ac:spMkLst>
            <pc:docMk/>
            <pc:sldMk cId="2736886840" sldId="571"/>
            <ac:spMk id="69" creationId="{1945ED71-0156-4A73-A567-91863070A495}"/>
          </ac:spMkLst>
        </pc:spChg>
        <pc:spChg chg="add mod">
          <ac:chgData name="Stevens, David" userId="73fe415a-d21a-4898-bfab-0e75d37181d7" providerId="ADAL" clId="{646CEEDD-758B-4819-8A53-B44D53882DEE}" dt="2020-05-04T12:30:23.382" v="580"/>
          <ac:spMkLst>
            <pc:docMk/>
            <pc:sldMk cId="2736886840" sldId="571"/>
            <ac:spMk id="70" creationId="{7A8B35EB-B10B-43A4-AF44-C338547A5B4C}"/>
          </ac:spMkLst>
        </pc:spChg>
        <pc:grpChg chg="add mod">
          <ac:chgData name="Stevens, David" userId="73fe415a-d21a-4898-bfab-0e75d37181d7" providerId="ADAL" clId="{646CEEDD-758B-4819-8A53-B44D53882DEE}" dt="2020-05-04T12:29:47.318" v="559" actId="1076"/>
          <ac:grpSpMkLst>
            <pc:docMk/>
            <pc:sldMk cId="2736886840" sldId="571"/>
            <ac:grpSpMk id="68" creationId="{0CCD0164-797E-40B3-B446-0864AAFE7CA1}"/>
          </ac:grpSpMkLst>
        </pc:grp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7" creationId="{95403A9B-9FFC-42D7-ABC6-3C84D69B94D8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27" creationId="{FF9CB92A-A909-4710-9F83-9920C3591E4D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29" creationId="{9D2CB4C9-1347-4071-9C00-EACD07CFE595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32" creationId="{87C6ACC9-2F3A-49A9-8C0C-33AB03C3FAC9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35" creationId="{FF7EAB2C-2E48-4F9E-9804-12DF65E0773A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38" creationId="{FF0BDE0A-AC45-4A6E-8C7B-DE896BF98A30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42" creationId="{0CAE639E-B077-470A-BA22-05B4684DE117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45" creationId="{A2D5FE52-B55D-4991-8438-47BDA240F875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48" creationId="{885D6AF9-093F-42FE-A6E8-36963CB31BEE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51" creationId="{CF2C4A5A-CFBB-4EE0-BB8F-1DEBC4A3A0FD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54" creationId="{CE5D6913-B129-4FF2-A831-B6AB240AD34B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57" creationId="{617D5B10-6438-411F-98FB-B37EBE4898E6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59" creationId="{394E1FCE-5A47-474F-978E-607B0B5A507E}"/>
          </ac:cxnSpMkLst>
        </pc:cxnChg>
        <pc:cxnChg chg="add mod">
          <ac:chgData name="Stevens, David" userId="73fe415a-d21a-4898-bfab-0e75d37181d7" providerId="ADAL" clId="{646CEEDD-758B-4819-8A53-B44D53882DEE}" dt="2020-05-04T12:29:41.980" v="558" actId="164"/>
          <ac:cxnSpMkLst>
            <pc:docMk/>
            <pc:sldMk cId="2736886840" sldId="571"/>
            <ac:cxnSpMk id="62" creationId="{C573F75D-36B6-4183-90E0-4AE237A64DFB}"/>
          </ac:cxnSpMkLst>
        </pc:cxnChg>
        <pc:cxnChg chg="add del mod">
          <ac:chgData name="Stevens, David" userId="73fe415a-d21a-4898-bfab-0e75d37181d7" providerId="ADAL" clId="{646CEEDD-758B-4819-8A53-B44D53882DEE}" dt="2020-05-04T12:29:36.902" v="557" actId="478"/>
          <ac:cxnSpMkLst>
            <pc:docMk/>
            <pc:sldMk cId="2736886840" sldId="571"/>
            <ac:cxnSpMk id="65" creationId="{B63937CC-36AD-473A-AAD0-E62290E703B9}"/>
          </ac:cxnSpMkLst>
        </pc:cxnChg>
      </pc:sldChg>
      <pc:sldChg chg="addSp delSp modSp add mod">
        <pc:chgData name="Stevens, David" userId="73fe415a-d21a-4898-bfab-0e75d37181d7" providerId="ADAL" clId="{646CEEDD-758B-4819-8A53-B44D53882DEE}" dt="2020-05-04T13:07:10.631" v="750" actId="403"/>
        <pc:sldMkLst>
          <pc:docMk/>
          <pc:sldMk cId="967423061" sldId="572"/>
        </pc:sldMkLst>
        <pc:spChg chg="add mod">
          <ac:chgData name="Stevens, David" userId="73fe415a-d21a-4898-bfab-0e75d37181d7" providerId="ADAL" clId="{646CEEDD-758B-4819-8A53-B44D53882DEE}" dt="2020-05-04T13:06:03.829" v="740" actId="164"/>
          <ac:spMkLst>
            <pc:docMk/>
            <pc:sldMk cId="967423061" sldId="572"/>
            <ac:spMk id="26" creationId="{0590180A-7DBD-4832-ABB3-039C40103ABE}"/>
          </ac:spMkLst>
        </pc:spChg>
        <pc:spChg chg="add mod">
          <ac:chgData name="Stevens, David" userId="73fe415a-d21a-4898-bfab-0e75d37181d7" providerId="ADAL" clId="{646CEEDD-758B-4819-8A53-B44D53882DEE}" dt="2020-05-04T13:06:03.829" v="740" actId="164"/>
          <ac:spMkLst>
            <pc:docMk/>
            <pc:sldMk cId="967423061" sldId="572"/>
            <ac:spMk id="27" creationId="{2302F292-93EE-4F40-A718-E49D7E17B833}"/>
          </ac:spMkLst>
        </pc:spChg>
        <pc:spChg chg="del mod topLvl">
          <ac:chgData name="Stevens, David" userId="73fe415a-d21a-4898-bfab-0e75d37181d7" providerId="ADAL" clId="{646CEEDD-758B-4819-8A53-B44D53882DEE}" dt="2020-05-04T13:04:02.695" v="689" actId="478"/>
          <ac:spMkLst>
            <pc:docMk/>
            <pc:sldMk cId="967423061" sldId="572"/>
            <ac:spMk id="114" creationId="{D4431029-0ECF-4151-B6C7-19F8E79EC489}"/>
          </ac:spMkLst>
        </pc:spChg>
        <pc:spChg chg="mod topLvl">
          <ac:chgData name="Stevens, David" userId="73fe415a-d21a-4898-bfab-0e75d37181d7" providerId="ADAL" clId="{646CEEDD-758B-4819-8A53-B44D53882DEE}" dt="2020-05-04T13:07:10.631" v="750" actId="403"/>
          <ac:spMkLst>
            <pc:docMk/>
            <pc:sldMk cId="967423061" sldId="572"/>
            <ac:spMk id="115" creationId="{F73781C8-23A6-4C32-8C4A-91A3CE3E2BA0}"/>
          </ac:spMkLst>
        </pc:spChg>
        <pc:spChg chg="mod topLvl">
          <ac:chgData name="Stevens, David" userId="73fe415a-d21a-4898-bfab-0e75d37181d7" providerId="ADAL" clId="{646CEEDD-758B-4819-8A53-B44D53882DEE}" dt="2020-05-04T13:07:10.631" v="750" actId="403"/>
          <ac:spMkLst>
            <pc:docMk/>
            <pc:sldMk cId="967423061" sldId="572"/>
            <ac:spMk id="116" creationId="{7B4BD626-63B3-49EE-B0A3-3D6732F3CB3F}"/>
          </ac:spMkLst>
        </pc:spChg>
        <pc:spChg chg="mod topLvl">
          <ac:chgData name="Stevens, David" userId="73fe415a-d21a-4898-bfab-0e75d37181d7" providerId="ADAL" clId="{646CEEDD-758B-4819-8A53-B44D53882DEE}" dt="2020-05-04T13:07:10.631" v="750" actId="403"/>
          <ac:spMkLst>
            <pc:docMk/>
            <pc:sldMk cId="967423061" sldId="572"/>
            <ac:spMk id="117" creationId="{33E7355B-3296-42F5-9F64-482623AE344E}"/>
          </ac:spMkLst>
        </pc:spChg>
        <pc:spChg chg="mod topLvl">
          <ac:chgData name="Stevens, David" userId="73fe415a-d21a-4898-bfab-0e75d37181d7" providerId="ADAL" clId="{646CEEDD-758B-4819-8A53-B44D53882DEE}" dt="2020-05-04T13:07:10.631" v="750" actId="403"/>
          <ac:spMkLst>
            <pc:docMk/>
            <pc:sldMk cId="967423061" sldId="572"/>
            <ac:spMk id="118" creationId="{87F641BD-6406-418F-864E-F384DA414F8A}"/>
          </ac:spMkLst>
        </pc:spChg>
        <pc:spChg chg="mod ord topLvl">
          <ac:chgData name="Stevens, David" userId="73fe415a-d21a-4898-bfab-0e75d37181d7" providerId="ADAL" clId="{646CEEDD-758B-4819-8A53-B44D53882DEE}" dt="2020-05-04T13:06:03.829" v="740" actId="164"/>
          <ac:spMkLst>
            <pc:docMk/>
            <pc:sldMk cId="967423061" sldId="572"/>
            <ac:spMk id="119" creationId="{CE004D13-A9D1-4AAE-9A31-80C6B0B45397}"/>
          </ac:spMkLst>
        </pc:spChg>
        <pc:spChg chg="del mod topLvl">
          <ac:chgData name="Stevens, David" userId="73fe415a-d21a-4898-bfab-0e75d37181d7" providerId="ADAL" clId="{646CEEDD-758B-4819-8A53-B44D53882DEE}" dt="2020-05-04T13:04:02.695" v="689" actId="478"/>
          <ac:spMkLst>
            <pc:docMk/>
            <pc:sldMk cId="967423061" sldId="572"/>
            <ac:spMk id="124" creationId="{148E4C55-2780-46D5-B0F4-27FC86C2B9E8}"/>
          </ac:spMkLst>
        </pc:spChg>
        <pc:spChg chg="del mod topLvl">
          <ac:chgData name="Stevens, David" userId="73fe415a-d21a-4898-bfab-0e75d37181d7" providerId="ADAL" clId="{646CEEDD-758B-4819-8A53-B44D53882DEE}" dt="2020-05-04T13:04:02.695" v="689" actId="478"/>
          <ac:spMkLst>
            <pc:docMk/>
            <pc:sldMk cId="967423061" sldId="572"/>
            <ac:spMk id="125" creationId="{F3BF9511-498C-424E-89C1-CD92B6946BB2}"/>
          </ac:spMkLst>
        </pc:spChg>
        <pc:spChg chg="del mod topLvl">
          <ac:chgData name="Stevens, David" userId="73fe415a-d21a-4898-bfab-0e75d37181d7" providerId="ADAL" clId="{646CEEDD-758B-4819-8A53-B44D53882DEE}" dt="2020-05-04T13:04:02.695" v="689" actId="478"/>
          <ac:spMkLst>
            <pc:docMk/>
            <pc:sldMk cId="967423061" sldId="572"/>
            <ac:spMk id="126" creationId="{227A68C8-5251-44C6-AE7C-4312C4AE2E4D}"/>
          </ac:spMkLst>
        </pc:spChg>
        <pc:spChg chg="mod topLvl">
          <ac:chgData name="Stevens, David" userId="73fe415a-d21a-4898-bfab-0e75d37181d7" providerId="ADAL" clId="{646CEEDD-758B-4819-8A53-B44D53882DEE}" dt="2020-05-04T13:07:10.631" v="750" actId="403"/>
          <ac:spMkLst>
            <pc:docMk/>
            <pc:sldMk cId="967423061" sldId="572"/>
            <ac:spMk id="161" creationId="{10F44C87-EAEA-4453-B67A-78DE0355BE64}"/>
          </ac:spMkLst>
        </pc:spChg>
        <pc:spChg chg="del mod topLvl">
          <ac:chgData name="Stevens, David" userId="73fe415a-d21a-4898-bfab-0e75d37181d7" providerId="ADAL" clId="{646CEEDD-758B-4819-8A53-B44D53882DEE}" dt="2020-05-04T13:04:02.695" v="689" actId="478"/>
          <ac:spMkLst>
            <pc:docMk/>
            <pc:sldMk cId="967423061" sldId="572"/>
            <ac:spMk id="162" creationId="{94A1C72C-D3FB-4CF5-8EEA-EFB3FCC049E5}"/>
          </ac:spMkLst>
        </pc:spChg>
        <pc:grpChg chg="add del mod">
          <ac:chgData name="Stevens, David" userId="73fe415a-d21a-4898-bfab-0e75d37181d7" providerId="ADAL" clId="{646CEEDD-758B-4819-8A53-B44D53882DEE}" dt="2020-05-04T13:04:20.469" v="695" actId="165"/>
          <ac:grpSpMkLst>
            <pc:docMk/>
            <pc:sldMk cId="967423061" sldId="572"/>
            <ac:grpSpMk id="2" creationId="{28B12A8E-C5CD-4BF2-A391-7B9BD6372EAD}"/>
          </ac:grpSpMkLst>
        </pc:grpChg>
        <pc:grpChg chg="del mod topLvl">
          <ac:chgData name="Stevens, David" userId="73fe415a-d21a-4898-bfab-0e75d37181d7" providerId="ADAL" clId="{646CEEDD-758B-4819-8A53-B44D53882DEE}" dt="2020-05-04T13:03:19.382" v="667" actId="165"/>
          <ac:grpSpMkLst>
            <pc:docMk/>
            <pc:sldMk cId="967423061" sldId="572"/>
            <ac:grpSpMk id="3" creationId="{2CF1EF2A-E36A-45EC-95EA-2F34552B8E76}"/>
          </ac:grpSpMkLst>
        </pc:grpChg>
        <pc:grpChg chg="add mod">
          <ac:chgData name="Stevens, David" userId="73fe415a-d21a-4898-bfab-0e75d37181d7" providerId="ADAL" clId="{646CEEDD-758B-4819-8A53-B44D53882DEE}" dt="2020-05-04T13:06:03.829" v="740" actId="164"/>
          <ac:grpSpMkLst>
            <pc:docMk/>
            <pc:sldMk cId="967423061" sldId="572"/>
            <ac:grpSpMk id="4" creationId="{4640496D-15E9-4557-AFD0-A7535F4179A4}"/>
          </ac:grpSpMkLst>
        </pc:grpChg>
        <pc:grpChg chg="add mod">
          <ac:chgData name="Stevens, David" userId="73fe415a-d21a-4898-bfab-0e75d37181d7" providerId="ADAL" clId="{646CEEDD-758B-4819-8A53-B44D53882DEE}" dt="2020-05-04T13:06:03.829" v="740" actId="164"/>
          <ac:grpSpMkLst>
            <pc:docMk/>
            <pc:sldMk cId="967423061" sldId="572"/>
            <ac:grpSpMk id="5" creationId="{0FC097C6-651B-4B6A-9AB1-322AE2F9BC17}"/>
          </ac:grpSpMkLst>
        </pc:grpChg>
        <pc:grpChg chg="del">
          <ac:chgData name="Stevens, David" userId="73fe415a-d21a-4898-bfab-0e75d37181d7" providerId="ADAL" clId="{646CEEDD-758B-4819-8A53-B44D53882DEE}" dt="2020-05-04T13:02:58.038" v="657" actId="165"/>
          <ac:grpSpMkLst>
            <pc:docMk/>
            <pc:sldMk cId="967423061" sldId="572"/>
            <ac:grpSpMk id="6" creationId="{6A0B9B76-6D92-4822-8785-5CE66BB9879A}"/>
          </ac:grpSpMkLst>
        </pc:grpChg>
        <pc:grpChg chg="add mod">
          <ac:chgData name="Stevens, David" userId="73fe415a-d21a-4898-bfab-0e75d37181d7" providerId="ADAL" clId="{646CEEDD-758B-4819-8A53-B44D53882DEE}" dt="2020-05-04T13:07:08.796" v="746" actId="14100"/>
          <ac:grpSpMkLst>
            <pc:docMk/>
            <pc:sldMk cId="967423061" sldId="572"/>
            <ac:grpSpMk id="7" creationId="{AE48FCEF-82E4-422E-B805-E7E2197A04C6}"/>
          </ac:grpSpMkLst>
        </pc:grpChg>
        <pc:picChg chg="add mod">
          <ac:chgData name="Stevens, David" userId="73fe415a-d21a-4898-bfab-0e75d37181d7" providerId="ADAL" clId="{646CEEDD-758B-4819-8A53-B44D53882DEE}" dt="2020-05-04T13:06:03.829" v="740" actId="164"/>
          <ac:picMkLst>
            <pc:docMk/>
            <pc:sldMk cId="967423061" sldId="572"/>
            <ac:picMk id="28" creationId="{15763575-CC94-45C2-8C09-6166F6D22C89}"/>
          </ac:picMkLst>
        </pc:picChg>
        <pc:picChg chg="add del mod">
          <ac:chgData name="Stevens, David" userId="73fe415a-d21a-4898-bfab-0e75d37181d7" providerId="ADAL" clId="{646CEEDD-758B-4819-8A53-B44D53882DEE}" dt="2020-05-04T13:05:47.685" v="734" actId="478"/>
          <ac:picMkLst>
            <pc:docMk/>
            <pc:sldMk cId="967423061" sldId="572"/>
            <ac:picMk id="29" creationId="{00EEA7AF-D8ED-4926-9150-F18B7AD6EB00}"/>
          </ac:picMkLst>
        </pc:picChg>
        <pc:picChg chg="add del mod">
          <ac:chgData name="Stevens, David" userId="73fe415a-d21a-4898-bfab-0e75d37181d7" providerId="ADAL" clId="{646CEEDD-758B-4819-8A53-B44D53882DEE}" dt="2020-05-04T13:05:47.685" v="734" actId="478"/>
          <ac:picMkLst>
            <pc:docMk/>
            <pc:sldMk cId="967423061" sldId="572"/>
            <ac:picMk id="30" creationId="{4608D8EA-22C1-433B-B662-407AB18BFA5D}"/>
          </ac:picMkLst>
        </pc:picChg>
        <pc:picChg chg="mod ord topLvl">
          <ac:chgData name="Stevens, David" userId="73fe415a-d21a-4898-bfab-0e75d37181d7" providerId="ADAL" clId="{646CEEDD-758B-4819-8A53-B44D53882DEE}" dt="2020-05-04T13:04:42.230" v="707" actId="164"/>
          <ac:picMkLst>
            <pc:docMk/>
            <pc:sldMk cId="967423061" sldId="572"/>
            <ac:picMk id="105" creationId="{867745AC-3033-4F53-B195-DFEE4C61DC85}"/>
          </ac:picMkLst>
        </pc:picChg>
        <pc:picChg chg="mod topLvl">
          <ac:chgData name="Stevens, David" userId="73fe415a-d21a-4898-bfab-0e75d37181d7" providerId="ADAL" clId="{646CEEDD-758B-4819-8A53-B44D53882DEE}" dt="2020-05-04T13:04:42.230" v="707" actId="164"/>
          <ac:picMkLst>
            <pc:docMk/>
            <pc:sldMk cId="967423061" sldId="572"/>
            <ac:picMk id="106" creationId="{716FCCCD-2534-4F36-9FA2-567C116E89AE}"/>
          </ac:picMkLst>
        </pc:picChg>
        <pc:picChg chg="mod ord topLvl">
          <ac:chgData name="Stevens, David" userId="73fe415a-d21a-4898-bfab-0e75d37181d7" providerId="ADAL" clId="{646CEEDD-758B-4819-8A53-B44D53882DEE}" dt="2020-05-04T13:04:49.859" v="709" actId="166"/>
          <ac:picMkLst>
            <pc:docMk/>
            <pc:sldMk cId="967423061" sldId="572"/>
            <ac:picMk id="107" creationId="{68700E57-357F-4769-BC92-59F04F4C523F}"/>
          </ac:picMkLst>
        </pc:picChg>
        <pc:picChg chg="mod topLvl">
          <ac:chgData name="Stevens, David" userId="73fe415a-d21a-4898-bfab-0e75d37181d7" providerId="ADAL" clId="{646CEEDD-758B-4819-8A53-B44D53882DEE}" dt="2020-05-04T13:04:42.230" v="707" actId="164"/>
          <ac:picMkLst>
            <pc:docMk/>
            <pc:sldMk cId="967423061" sldId="572"/>
            <ac:picMk id="108" creationId="{8375123E-B7F8-4EE0-A20C-13B9AD278172}"/>
          </ac:picMkLst>
        </pc:picChg>
        <pc:picChg chg="mod topLvl">
          <ac:chgData name="Stevens, David" userId="73fe415a-d21a-4898-bfab-0e75d37181d7" providerId="ADAL" clId="{646CEEDD-758B-4819-8A53-B44D53882DEE}" dt="2020-05-04T13:04:42.230" v="707" actId="164"/>
          <ac:picMkLst>
            <pc:docMk/>
            <pc:sldMk cId="967423061" sldId="572"/>
            <ac:picMk id="109" creationId="{23FC69CC-AD03-4926-8FE5-04312A5EB4BF}"/>
          </ac:picMkLst>
        </pc:picChg>
        <pc:picChg chg="mod topLvl">
          <ac:chgData name="Stevens, David" userId="73fe415a-d21a-4898-bfab-0e75d37181d7" providerId="ADAL" clId="{646CEEDD-758B-4819-8A53-B44D53882DEE}" dt="2020-05-04T13:04:42.230" v="707" actId="164"/>
          <ac:picMkLst>
            <pc:docMk/>
            <pc:sldMk cId="967423061" sldId="572"/>
            <ac:picMk id="110" creationId="{DA5C822E-D624-44A6-AE8A-1B306E37DB24}"/>
          </ac:picMkLst>
        </pc:picChg>
        <pc:picChg chg="del mod topLvl">
          <ac:chgData name="Stevens, David" userId="73fe415a-d21a-4898-bfab-0e75d37181d7" providerId="ADAL" clId="{646CEEDD-758B-4819-8A53-B44D53882DEE}" dt="2020-05-04T13:04:04.298" v="690" actId="478"/>
          <ac:picMkLst>
            <pc:docMk/>
            <pc:sldMk cId="967423061" sldId="572"/>
            <ac:picMk id="113" creationId="{11DECD08-363A-4869-ADA0-8EE47C1364E1}"/>
          </ac:picMkLst>
        </pc:picChg>
        <pc:picChg chg="mod topLvl">
          <ac:chgData name="Stevens, David" userId="73fe415a-d21a-4898-bfab-0e75d37181d7" providerId="ADAL" clId="{646CEEDD-758B-4819-8A53-B44D53882DEE}" dt="2020-05-04T13:06:03.829" v="740" actId="164"/>
          <ac:picMkLst>
            <pc:docMk/>
            <pc:sldMk cId="967423061" sldId="572"/>
            <ac:picMk id="123" creationId="{5DB7FDDB-28A0-45BD-964F-D33B28B1C6D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5/4/2020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5/4/2020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itter-friendly zo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685798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tx1"/>
                </a:solidFill>
              </a:rPr>
              <a:t>© 2019 DXC Technology Company. All rights reserved.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sp>
        <p:nvSpPr>
          <p:cNvPr id="48" name="Round Same Side Corner Rectangle 71">
            <a:extLst>
              <a:ext uri="{FF2B5EF4-FFF2-40B4-BE49-F238E27FC236}">
                <a16:creationId xmlns:a16="http://schemas.microsoft.com/office/drawing/2014/main" id="{62B9CC68-C27F-4C1C-9D0D-A143C5F95057}"/>
              </a:ext>
            </a:extLst>
          </p:cNvPr>
          <p:cNvSpPr/>
          <p:nvPr userDrawn="1"/>
        </p:nvSpPr>
        <p:spPr>
          <a:xfrm rot="5400000">
            <a:off x="1297368" y="-659294"/>
            <a:ext cx="3346854" cy="59456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60" dirty="0" err="1">
              <a:solidFill>
                <a:schemeClr val="tx1"/>
              </a:solidFill>
            </a:endParaRPr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6277DC6E-13EF-4473-8C7B-8C61E68C0E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0" y="1385662"/>
            <a:ext cx="4452257" cy="1852139"/>
          </a:xfrm>
          <a:prstGeom prst="rect">
            <a:avLst/>
          </a:prstGeom>
        </p:spPr>
      </p:pic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D6747EF6-6C67-4EA7-8758-74C450965D27}"/>
              </a:ext>
            </a:extLst>
          </p:cNvPr>
          <p:cNvSpPr/>
          <p:nvPr userDrawn="1"/>
        </p:nvSpPr>
        <p:spPr>
          <a:xfrm>
            <a:off x="5003799" y="0"/>
            <a:ext cx="9626601" cy="8252460"/>
          </a:xfrm>
          <a:custGeom>
            <a:avLst/>
            <a:gdLst>
              <a:gd name="connsiteX0" fmla="*/ 4784431 w 9626601"/>
              <a:gd name="connsiteY0" fmla="*/ 0 h 8321040"/>
              <a:gd name="connsiteX1" fmla="*/ 9626601 w 9626601"/>
              <a:gd name="connsiteY1" fmla="*/ 0 h 8321040"/>
              <a:gd name="connsiteX2" fmla="*/ 9626601 w 9626601"/>
              <a:gd name="connsiteY2" fmla="*/ 8321040 h 8321040"/>
              <a:gd name="connsiteX3" fmla="*/ 0 w 9626601"/>
              <a:gd name="connsiteY3" fmla="*/ 8321040 h 832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601" h="8321040">
                <a:moveTo>
                  <a:pt x="4784431" y="0"/>
                </a:moveTo>
                <a:lnTo>
                  <a:pt x="9626601" y="0"/>
                </a:lnTo>
                <a:lnTo>
                  <a:pt x="9626601" y="8321040"/>
                </a:lnTo>
                <a:lnTo>
                  <a:pt x="0" y="83210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EC06BE0-D56B-784E-8B22-03B21FD19DF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11172825" y="7102602"/>
            <a:ext cx="3010716" cy="855128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82A84E0B-5CB2-814F-BB5A-11B4214AD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0842" y="2720181"/>
            <a:ext cx="6023758" cy="2814746"/>
          </a:xfrm>
        </p:spPr>
        <p:txBody>
          <a:bodyPr anchor="ctr" anchorCtr="0">
            <a:no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F9C0DB83-69E9-4D4A-9B32-7368AB7AC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0842" y="5591124"/>
            <a:ext cx="6023758" cy="914400"/>
          </a:xfrm>
        </p:spPr>
        <p:txBody>
          <a:bodyPr>
            <a:noAutofit/>
          </a:bodyPr>
          <a:lstStyle>
            <a:lvl1pPr marL="0" indent="0" algn="r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62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2019 DXC Technology Company. All rights reserved.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 b="0"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 b="0"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 b="0"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 b="0"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 b="0"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May 4, 2020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© 2019 DXC Technology Company.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witter-friendly zo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685798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sp>
        <p:nvSpPr>
          <p:cNvPr id="48" name="Round Same Side Corner Rectangle 71">
            <a:extLst>
              <a:ext uri="{FF2B5EF4-FFF2-40B4-BE49-F238E27FC236}">
                <a16:creationId xmlns:a16="http://schemas.microsoft.com/office/drawing/2014/main" id="{62B9CC68-C27F-4C1C-9D0D-A143C5F95057}"/>
              </a:ext>
            </a:extLst>
          </p:cNvPr>
          <p:cNvSpPr/>
          <p:nvPr userDrawn="1"/>
        </p:nvSpPr>
        <p:spPr>
          <a:xfrm rot="5400000">
            <a:off x="1297368" y="-659294"/>
            <a:ext cx="3346854" cy="59456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60" dirty="0" err="1">
              <a:solidFill>
                <a:schemeClr val="tx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D6747EF6-6C67-4EA7-8758-74C450965D27}"/>
              </a:ext>
            </a:extLst>
          </p:cNvPr>
          <p:cNvSpPr/>
          <p:nvPr userDrawn="1"/>
        </p:nvSpPr>
        <p:spPr>
          <a:xfrm>
            <a:off x="5003799" y="0"/>
            <a:ext cx="9626601" cy="8252460"/>
          </a:xfrm>
          <a:custGeom>
            <a:avLst/>
            <a:gdLst>
              <a:gd name="connsiteX0" fmla="*/ 4784431 w 9626601"/>
              <a:gd name="connsiteY0" fmla="*/ 0 h 8321040"/>
              <a:gd name="connsiteX1" fmla="*/ 9626601 w 9626601"/>
              <a:gd name="connsiteY1" fmla="*/ 0 h 8321040"/>
              <a:gd name="connsiteX2" fmla="*/ 9626601 w 9626601"/>
              <a:gd name="connsiteY2" fmla="*/ 8321040 h 8321040"/>
              <a:gd name="connsiteX3" fmla="*/ 0 w 9626601"/>
              <a:gd name="connsiteY3" fmla="*/ 8321040 h 832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601" h="8321040">
                <a:moveTo>
                  <a:pt x="4784431" y="0"/>
                </a:moveTo>
                <a:lnTo>
                  <a:pt x="9626601" y="0"/>
                </a:lnTo>
                <a:lnTo>
                  <a:pt x="9626601" y="8321040"/>
                </a:lnTo>
                <a:lnTo>
                  <a:pt x="0" y="83210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82A84E0B-5CB2-814F-BB5A-11B4214AD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0842" y="2720181"/>
            <a:ext cx="6023758" cy="2814746"/>
          </a:xfrm>
        </p:spPr>
        <p:txBody>
          <a:bodyPr anchor="ctr" anchorCtr="0">
            <a:no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F9C0DB83-69E9-4D4A-9B32-7368AB7AC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0842" y="5591124"/>
            <a:ext cx="6023758" cy="914400"/>
          </a:xfrm>
        </p:spPr>
        <p:txBody>
          <a:bodyPr>
            <a:noAutofit/>
          </a:bodyPr>
          <a:lstStyle>
            <a:lvl1pPr marL="0" indent="0" algn="r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4F60F7C-DC7E-408D-812F-AEEA7A8319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172824" y="7102602"/>
            <a:ext cx="3010716" cy="855128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6A4CB469-ECE5-431A-AD22-6AE32BD3B1B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962" y="1381569"/>
            <a:ext cx="4462095" cy="185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May 4, 2020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May 4, 2020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pic>
        <p:nvPicPr>
          <p:cNvPr id="38" name="Graphic 37">
            <a:extLst>
              <a:ext uri="{FF2B5EF4-FFF2-40B4-BE49-F238E27FC236}">
                <a16:creationId xmlns:a16="http://schemas.microsoft.com/office/drawing/2014/main" id="{FA52D317-E006-485E-820B-1248339581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4806" y="2783436"/>
            <a:ext cx="6400787" cy="266272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F28B9DF-FB2E-46FF-9CFF-30DAE7BB7B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9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61CF8A-111C-4A4F-AF36-FCF89E5AF35A}"/>
              </a:ext>
            </a:extLst>
          </p:cNvPr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583674" cy="3671614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883194"/>
            <a:ext cx="6583674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26A6E73-00CE-450D-9AFD-60F8AC8C1A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4" name="Round Same Side Corner Rectangle 71">
            <a:extLst>
              <a:ext uri="{FF2B5EF4-FFF2-40B4-BE49-F238E27FC236}">
                <a16:creationId xmlns:a16="http://schemas.microsoft.com/office/drawing/2014/main" id="{A340B1AC-A2B7-4649-A1B7-0C4598711A77}"/>
              </a:ext>
            </a:extLst>
          </p:cNvPr>
          <p:cNvSpPr/>
          <p:nvPr userDrawn="1"/>
        </p:nvSpPr>
        <p:spPr>
          <a:xfrm rot="16200000" flipH="1">
            <a:off x="9984172" y="1141999"/>
            <a:ext cx="3346854" cy="59456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60" dirty="0" err="1">
              <a:solidFill>
                <a:schemeClr val="tx1"/>
              </a:solidFill>
            </a:endParaRP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AAB2586D-AB91-4787-9585-BFA186D270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83701" y="3192229"/>
            <a:ext cx="4462095" cy="185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583674" cy="3671614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883194"/>
            <a:ext cx="6583674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© 2019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tx1"/>
              </a:solidFill>
            </a:endParaRPr>
          </a:p>
        </p:txBody>
      </p:sp>
      <p:sp>
        <p:nvSpPr>
          <p:cNvPr id="54" name="Round Same Side Corner Rectangle 71">
            <a:extLst>
              <a:ext uri="{FF2B5EF4-FFF2-40B4-BE49-F238E27FC236}">
                <a16:creationId xmlns:a16="http://schemas.microsoft.com/office/drawing/2014/main" id="{A340B1AC-A2B7-4649-A1B7-0C4598711A77}"/>
              </a:ext>
            </a:extLst>
          </p:cNvPr>
          <p:cNvSpPr/>
          <p:nvPr userDrawn="1"/>
        </p:nvSpPr>
        <p:spPr>
          <a:xfrm rot="16200000" flipH="1">
            <a:off x="9984172" y="1141999"/>
            <a:ext cx="3346854" cy="594560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60" dirty="0" err="1">
              <a:solidFill>
                <a:schemeClr val="tx1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EB9E44F-721F-457C-9502-D8278E621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2DD71AE6-C52A-4B0B-96BD-04C2DE19BD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88619" y="3186197"/>
            <a:ext cx="4452257" cy="18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8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CF99E66-933C-4F36-AC84-02691BE4535B}"/>
              </a:ext>
            </a:extLst>
          </p:cNvPr>
          <p:cNvSpPr/>
          <p:nvPr userDrawn="1"/>
        </p:nvSpPr>
        <p:spPr>
          <a:xfrm rot="10800000" flipH="1">
            <a:off x="-1" y="0"/>
            <a:ext cx="12770156" cy="5902321"/>
          </a:xfrm>
          <a:custGeom>
            <a:avLst/>
            <a:gdLst>
              <a:gd name="connsiteX0" fmla="*/ 0 w 12770156"/>
              <a:gd name="connsiteY0" fmla="*/ 5902321 h 5902321"/>
              <a:gd name="connsiteX1" fmla="*/ 12770156 w 12770156"/>
              <a:gd name="connsiteY1" fmla="*/ 5902321 h 5902321"/>
              <a:gd name="connsiteX2" fmla="*/ 3372610 w 12770156"/>
              <a:gd name="connsiteY2" fmla="*/ 0 h 5902321"/>
              <a:gd name="connsiteX3" fmla="*/ 0 w 12770156"/>
              <a:gd name="connsiteY3" fmla="*/ 2118236 h 590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0156" h="5902321">
                <a:moveTo>
                  <a:pt x="0" y="5902321"/>
                </a:moveTo>
                <a:lnTo>
                  <a:pt x="12770156" y="5902321"/>
                </a:lnTo>
                <a:lnTo>
                  <a:pt x="3372610" y="0"/>
                </a:lnTo>
                <a:lnTo>
                  <a:pt x="0" y="2118236"/>
                </a:lnTo>
                <a:close/>
              </a:path>
            </a:pathLst>
          </a:cu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4A276F4-6741-4331-A096-1D38D5D56942}"/>
              </a:ext>
            </a:extLst>
          </p:cNvPr>
          <p:cNvSpPr/>
          <p:nvPr userDrawn="1"/>
        </p:nvSpPr>
        <p:spPr>
          <a:xfrm flipH="1">
            <a:off x="-9296" y="5902322"/>
            <a:ext cx="6763811" cy="2327277"/>
          </a:xfrm>
          <a:custGeom>
            <a:avLst/>
            <a:gdLst>
              <a:gd name="connsiteX0" fmla="*/ 2610590 w 5221179"/>
              <a:gd name="connsiteY0" fmla="*/ 0 h 2124075"/>
              <a:gd name="connsiteX1" fmla="*/ 5221179 w 5221179"/>
              <a:gd name="connsiteY1" fmla="*/ 2124075 h 2124075"/>
              <a:gd name="connsiteX2" fmla="*/ 0 w 5221179"/>
              <a:gd name="connsiteY2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21179" h="2124075">
                <a:moveTo>
                  <a:pt x="2610590" y="0"/>
                </a:moveTo>
                <a:lnTo>
                  <a:pt x="5221179" y="2124075"/>
                </a:lnTo>
                <a:lnTo>
                  <a:pt x="0" y="2124075"/>
                </a:lnTo>
                <a:close/>
              </a:path>
            </a:pathLst>
          </a:cu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1583030" y="1188295"/>
            <a:ext cx="5226887" cy="1956042"/>
          </a:xfrm>
        </p:spPr>
        <p:txBody>
          <a:bodyPr anchor="b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1583030" y="3477078"/>
            <a:ext cx="487446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1594759" y="7580439"/>
            <a:ext cx="12349841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78B0B0F-DE09-40EF-A259-814397ADDE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402225" y="462303"/>
            <a:ext cx="2931650" cy="83267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F58074CC-4A7C-4B58-9166-F1AF341B79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93790" y="4502676"/>
            <a:ext cx="6755335" cy="281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7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4FDF9B8B-F398-4E18-BB2C-309F4196248A}"/>
              </a:ext>
            </a:extLst>
          </p:cNvPr>
          <p:cNvSpPr/>
          <p:nvPr userDrawn="1"/>
        </p:nvSpPr>
        <p:spPr>
          <a:xfrm>
            <a:off x="-1675" y="3614569"/>
            <a:ext cx="3384956" cy="4615031"/>
          </a:xfrm>
          <a:prstGeom prst="rect">
            <a:avLst/>
          </a:prstGeom>
          <a:solidFill>
            <a:srgbClr val="835AA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CF99E66-933C-4F36-AC84-02691BE4535B}"/>
              </a:ext>
            </a:extLst>
          </p:cNvPr>
          <p:cNvSpPr/>
          <p:nvPr userDrawn="1"/>
        </p:nvSpPr>
        <p:spPr>
          <a:xfrm rot="10800000" flipH="1">
            <a:off x="-1" y="0"/>
            <a:ext cx="12770156" cy="5902321"/>
          </a:xfrm>
          <a:custGeom>
            <a:avLst/>
            <a:gdLst>
              <a:gd name="connsiteX0" fmla="*/ 0 w 12770156"/>
              <a:gd name="connsiteY0" fmla="*/ 5902321 h 5902321"/>
              <a:gd name="connsiteX1" fmla="*/ 12770156 w 12770156"/>
              <a:gd name="connsiteY1" fmla="*/ 5902321 h 5902321"/>
              <a:gd name="connsiteX2" fmla="*/ 3372610 w 12770156"/>
              <a:gd name="connsiteY2" fmla="*/ 0 h 5902321"/>
              <a:gd name="connsiteX3" fmla="*/ 0 w 12770156"/>
              <a:gd name="connsiteY3" fmla="*/ 2118236 h 590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0156" h="5902321">
                <a:moveTo>
                  <a:pt x="0" y="5902321"/>
                </a:moveTo>
                <a:lnTo>
                  <a:pt x="12770156" y="5902321"/>
                </a:lnTo>
                <a:lnTo>
                  <a:pt x="3372610" y="0"/>
                </a:lnTo>
                <a:lnTo>
                  <a:pt x="0" y="2118236"/>
                </a:lnTo>
                <a:close/>
              </a:path>
            </a:pathLst>
          </a:cu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4A276F4-6741-4331-A096-1D38D5D56942}"/>
              </a:ext>
            </a:extLst>
          </p:cNvPr>
          <p:cNvSpPr/>
          <p:nvPr userDrawn="1"/>
        </p:nvSpPr>
        <p:spPr>
          <a:xfrm flipH="1">
            <a:off x="-9296" y="5902322"/>
            <a:ext cx="6763811" cy="2327277"/>
          </a:xfrm>
          <a:custGeom>
            <a:avLst/>
            <a:gdLst>
              <a:gd name="connsiteX0" fmla="*/ 2610590 w 5221179"/>
              <a:gd name="connsiteY0" fmla="*/ 0 h 2124075"/>
              <a:gd name="connsiteX1" fmla="*/ 5221179 w 5221179"/>
              <a:gd name="connsiteY1" fmla="*/ 2124075 h 2124075"/>
              <a:gd name="connsiteX2" fmla="*/ 0 w 5221179"/>
              <a:gd name="connsiteY2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21179" h="2124075">
                <a:moveTo>
                  <a:pt x="2610590" y="0"/>
                </a:moveTo>
                <a:lnTo>
                  <a:pt x="5221179" y="2124075"/>
                </a:lnTo>
                <a:lnTo>
                  <a:pt x="0" y="2124075"/>
                </a:lnTo>
                <a:close/>
              </a:path>
            </a:pathLst>
          </a:cu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1583030" y="1188295"/>
            <a:ext cx="5226887" cy="1956042"/>
          </a:xfrm>
        </p:spPr>
        <p:txBody>
          <a:bodyPr anchor="b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1583030" y="3477078"/>
            <a:ext cx="487446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1594759" y="7580439"/>
            <a:ext cx="12349841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78B0B0F-DE09-40EF-A259-814397ADDE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402225" y="462303"/>
            <a:ext cx="2931650" cy="83267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F58074CC-4A7C-4B58-9166-F1AF341B79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93790" y="4502676"/>
            <a:ext cx="6755335" cy="281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5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CF99E66-933C-4F36-AC84-02691BE4535B}"/>
              </a:ext>
            </a:extLst>
          </p:cNvPr>
          <p:cNvSpPr/>
          <p:nvPr userDrawn="1"/>
        </p:nvSpPr>
        <p:spPr>
          <a:xfrm rot="10800000" flipH="1">
            <a:off x="-1" y="0"/>
            <a:ext cx="12770156" cy="5902321"/>
          </a:xfrm>
          <a:custGeom>
            <a:avLst/>
            <a:gdLst>
              <a:gd name="connsiteX0" fmla="*/ 0 w 12770156"/>
              <a:gd name="connsiteY0" fmla="*/ 5902321 h 5902321"/>
              <a:gd name="connsiteX1" fmla="*/ 12770156 w 12770156"/>
              <a:gd name="connsiteY1" fmla="*/ 5902321 h 5902321"/>
              <a:gd name="connsiteX2" fmla="*/ 3372610 w 12770156"/>
              <a:gd name="connsiteY2" fmla="*/ 0 h 5902321"/>
              <a:gd name="connsiteX3" fmla="*/ 0 w 12770156"/>
              <a:gd name="connsiteY3" fmla="*/ 2118236 h 590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0156" h="5902321">
                <a:moveTo>
                  <a:pt x="0" y="5902321"/>
                </a:moveTo>
                <a:lnTo>
                  <a:pt x="12770156" y="5902321"/>
                </a:lnTo>
                <a:lnTo>
                  <a:pt x="3372610" y="0"/>
                </a:lnTo>
                <a:lnTo>
                  <a:pt x="0" y="21182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4A276F4-6741-4331-A096-1D38D5D56942}"/>
              </a:ext>
            </a:extLst>
          </p:cNvPr>
          <p:cNvSpPr/>
          <p:nvPr userDrawn="1"/>
        </p:nvSpPr>
        <p:spPr>
          <a:xfrm flipH="1">
            <a:off x="-9296" y="5902322"/>
            <a:ext cx="6763811" cy="2327277"/>
          </a:xfrm>
          <a:custGeom>
            <a:avLst/>
            <a:gdLst>
              <a:gd name="connsiteX0" fmla="*/ 2610590 w 5221179"/>
              <a:gd name="connsiteY0" fmla="*/ 0 h 2124075"/>
              <a:gd name="connsiteX1" fmla="*/ 5221179 w 5221179"/>
              <a:gd name="connsiteY1" fmla="*/ 2124075 h 2124075"/>
              <a:gd name="connsiteX2" fmla="*/ 0 w 5221179"/>
              <a:gd name="connsiteY2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21179" h="2124075">
                <a:moveTo>
                  <a:pt x="2610590" y="0"/>
                </a:moveTo>
                <a:lnTo>
                  <a:pt x="5221179" y="2124075"/>
                </a:lnTo>
                <a:lnTo>
                  <a:pt x="0" y="21240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1583030" y="1188295"/>
            <a:ext cx="5226887" cy="1956042"/>
          </a:xfrm>
        </p:spPr>
        <p:txBody>
          <a:bodyPr anchor="b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1583030" y="3477078"/>
            <a:ext cx="487446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1594759" y="7580439"/>
            <a:ext cx="12349841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tx1"/>
                </a:solidFill>
              </a:rPr>
              <a:t>© 2019 DXC Technology Company. All rights reserved.</a:t>
            </a:r>
          </a:p>
        </p:txBody>
      </p:sp>
      <p:pic>
        <p:nvPicPr>
          <p:cNvPr id="49" name="Graphic 48">
            <a:extLst>
              <a:ext uri="{FF2B5EF4-FFF2-40B4-BE49-F238E27FC236}">
                <a16:creationId xmlns:a16="http://schemas.microsoft.com/office/drawing/2014/main" id="{26A85E4E-C0BE-4D0B-8A7F-B3C90E13DD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01029" y="4505688"/>
            <a:ext cx="6748096" cy="280720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E31AAFF-E382-445E-A524-8A272CD98F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1400792" y="462303"/>
            <a:ext cx="2931650" cy="83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4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1CAFC8-2F0A-4DAA-B7F0-1BA620B86A6F}"/>
              </a:ext>
            </a:extLst>
          </p:cNvPr>
          <p:cNvSpPr/>
          <p:nvPr userDrawn="1"/>
        </p:nvSpPr>
        <p:spPr>
          <a:xfrm>
            <a:off x="-1675" y="3614569"/>
            <a:ext cx="3384956" cy="4615031"/>
          </a:xfrm>
          <a:prstGeom prst="rect">
            <a:avLst/>
          </a:prstGeom>
          <a:solidFill>
            <a:srgbClr val="835AA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CF99E66-933C-4F36-AC84-02691BE4535B}"/>
              </a:ext>
            </a:extLst>
          </p:cNvPr>
          <p:cNvSpPr/>
          <p:nvPr userDrawn="1"/>
        </p:nvSpPr>
        <p:spPr>
          <a:xfrm rot="10800000" flipH="1">
            <a:off x="-1" y="0"/>
            <a:ext cx="12770156" cy="5902321"/>
          </a:xfrm>
          <a:custGeom>
            <a:avLst/>
            <a:gdLst>
              <a:gd name="connsiteX0" fmla="*/ 0 w 12770156"/>
              <a:gd name="connsiteY0" fmla="*/ 5902321 h 5902321"/>
              <a:gd name="connsiteX1" fmla="*/ 12770156 w 12770156"/>
              <a:gd name="connsiteY1" fmla="*/ 5902321 h 5902321"/>
              <a:gd name="connsiteX2" fmla="*/ 3372610 w 12770156"/>
              <a:gd name="connsiteY2" fmla="*/ 0 h 5902321"/>
              <a:gd name="connsiteX3" fmla="*/ 0 w 12770156"/>
              <a:gd name="connsiteY3" fmla="*/ 2118236 h 590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0156" h="5902321">
                <a:moveTo>
                  <a:pt x="0" y="5902321"/>
                </a:moveTo>
                <a:lnTo>
                  <a:pt x="12770156" y="5902321"/>
                </a:lnTo>
                <a:lnTo>
                  <a:pt x="3372610" y="0"/>
                </a:lnTo>
                <a:lnTo>
                  <a:pt x="0" y="21182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4A276F4-6741-4331-A096-1D38D5D56942}"/>
              </a:ext>
            </a:extLst>
          </p:cNvPr>
          <p:cNvSpPr/>
          <p:nvPr userDrawn="1"/>
        </p:nvSpPr>
        <p:spPr>
          <a:xfrm flipH="1">
            <a:off x="-9296" y="5902322"/>
            <a:ext cx="6763811" cy="2327277"/>
          </a:xfrm>
          <a:custGeom>
            <a:avLst/>
            <a:gdLst>
              <a:gd name="connsiteX0" fmla="*/ 2610590 w 5221179"/>
              <a:gd name="connsiteY0" fmla="*/ 0 h 2124075"/>
              <a:gd name="connsiteX1" fmla="*/ 5221179 w 5221179"/>
              <a:gd name="connsiteY1" fmla="*/ 2124075 h 2124075"/>
              <a:gd name="connsiteX2" fmla="*/ 0 w 5221179"/>
              <a:gd name="connsiteY2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21179" h="2124075">
                <a:moveTo>
                  <a:pt x="2610590" y="0"/>
                </a:moveTo>
                <a:lnTo>
                  <a:pt x="5221179" y="2124075"/>
                </a:lnTo>
                <a:lnTo>
                  <a:pt x="0" y="21240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1583030" y="1188295"/>
            <a:ext cx="5226887" cy="1956042"/>
          </a:xfrm>
        </p:spPr>
        <p:txBody>
          <a:bodyPr anchor="b" anchorCtr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1583030" y="3477078"/>
            <a:ext cx="487446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1594759" y="7580439"/>
            <a:ext cx="12349841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tx1"/>
                </a:solidFill>
              </a:rPr>
              <a:t>© 2019 DXC Technology Company. All rights reserved.</a:t>
            </a:r>
          </a:p>
        </p:txBody>
      </p:sp>
      <p:pic>
        <p:nvPicPr>
          <p:cNvPr id="49" name="Graphic 48">
            <a:extLst>
              <a:ext uri="{FF2B5EF4-FFF2-40B4-BE49-F238E27FC236}">
                <a16:creationId xmlns:a16="http://schemas.microsoft.com/office/drawing/2014/main" id="{26A85E4E-C0BE-4D0B-8A7F-B3C90E13DD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01029" y="4505688"/>
            <a:ext cx="6748096" cy="280720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E31AAFF-E382-445E-A524-8A272CD98F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1400792" y="462303"/>
            <a:ext cx="2931650" cy="83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00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2019 DXC Technology Company. All rights reserved.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120775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May 4, 2020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2019 DXC Technology Company. All rights reserved.</a:t>
            </a: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BBD723CA-7005-41F9-9D49-53A03834B889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2489187" y="498498"/>
            <a:ext cx="1455413" cy="60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86" r:id="rId3"/>
    <p:sldLayoutId id="2147483699" r:id="rId4"/>
    <p:sldLayoutId id="2147483694" r:id="rId5"/>
    <p:sldLayoutId id="2147483702" r:id="rId6"/>
    <p:sldLayoutId id="2147483700" r:id="rId7"/>
    <p:sldLayoutId id="2147483701" r:id="rId8"/>
    <p:sldLayoutId id="2147483649" r:id="rId9"/>
    <p:sldLayoutId id="2147483656" r:id="rId10"/>
    <p:sldLayoutId id="2147483664" r:id="rId11"/>
    <p:sldLayoutId id="2147483659" r:id="rId12"/>
    <p:sldLayoutId id="2147483650" r:id="rId13"/>
    <p:sldLayoutId id="2147483666" r:id="rId14"/>
    <p:sldLayoutId id="2147483667" r:id="rId15"/>
    <p:sldLayoutId id="2147483652" r:id="rId16"/>
    <p:sldLayoutId id="2147483660" r:id="rId17"/>
    <p:sldLayoutId id="2147483662" r:id="rId18"/>
    <p:sldLayoutId id="2147483663" r:id="rId19"/>
    <p:sldLayoutId id="2147483651" r:id="rId20"/>
    <p:sldLayoutId id="2147483655" r:id="rId21"/>
    <p:sldLayoutId id="2147483661" r:id="rId22"/>
    <p:sldLayoutId id="2147483703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AED636-32E2-404D-B7B0-FC7BBE3AE7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Mapping the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CA1AF-745F-4EF6-9BF4-1F18E8E7A2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556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75A774-81CC-4BE0-B2C9-5CB58EDCE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0" y="1447799"/>
            <a:ext cx="4730823" cy="5694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C13E18-8D7F-4211-AA42-052F8102103B}"/>
              </a:ext>
            </a:extLst>
          </p:cNvPr>
          <p:cNvSpPr txBox="1"/>
          <p:nvPr/>
        </p:nvSpPr>
        <p:spPr>
          <a:xfrm>
            <a:off x="2857500" y="1778000"/>
            <a:ext cx="451322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Common Business Trends</a:t>
            </a:r>
          </a:p>
        </p:txBody>
      </p:sp>
    </p:spTree>
    <p:extLst>
      <p:ext uri="{BB962C8B-B14F-4D97-AF65-F5344CB8AC3E}">
        <p14:creationId xmlns:p14="http://schemas.microsoft.com/office/powerpoint/2010/main" val="404959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9291D5-C193-4C29-AFB6-615036406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719262"/>
            <a:ext cx="4819650" cy="5095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C9F99E-A76C-402E-9130-B624205E4ED8}"/>
              </a:ext>
            </a:extLst>
          </p:cNvPr>
          <p:cNvSpPr txBox="1"/>
          <p:nvPr/>
        </p:nvSpPr>
        <p:spPr>
          <a:xfrm>
            <a:off x="2120900" y="3566569"/>
            <a:ext cx="487601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Common Technology Trends</a:t>
            </a:r>
          </a:p>
        </p:txBody>
      </p:sp>
    </p:spTree>
    <p:extLst>
      <p:ext uri="{BB962C8B-B14F-4D97-AF65-F5344CB8AC3E}">
        <p14:creationId xmlns:p14="http://schemas.microsoft.com/office/powerpoint/2010/main" val="4176779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6659-90C5-4D31-AF21-6B24AA52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33E839-B9DC-4EDA-8FD9-B86132EE07FD}"/>
              </a:ext>
            </a:extLst>
          </p:cNvPr>
          <p:cNvSpPr txBox="1"/>
          <p:nvPr/>
        </p:nvSpPr>
        <p:spPr>
          <a:xfrm>
            <a:off x="812800" y="4609034"/>
            <a:ext cx="252344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 Industries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5D8878-CC92-4750-983C-49D87E7D7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5925" y="1957387"/>
            <a:ext cx="363855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8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6659-90C5-4D31-AF21-6B24AA52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73024-0876-48C8-8126-B93BFDEC1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537" y="790575"/>
            <a:ext cx="8620125" cy="66484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9013AC-941B-4190-B473-D5DEA3622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8" y="1597818"/>
            <a:ext cx="4730823" cy="56943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33E839-B9DC-4EDA-8FD9-B86132EE07FD}"/>
              </a:ext>
            </a:extLst>
          </p:cNvPr>
          <p:cNvSpPr txBox="1"/>
          <p:nvPr/>
        </p:nvSpPr>
        <p:spPr>
          <a:xfrm rot="16200000">
            <a:off x="11773261" y="2205399"/>
            <a:ext cx="328327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 Sub Industries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E3EEB1-AD1D-45EB-BC1A-4B8D18972D97}"/>
              </a:ext>
            </a:extLst>
          </p:cNvPr>
          <p:cNvSpPr txBox="1"/>
          <p:nvPr/>
        </p:nvSpPr>
        <p:spPr>
          <a:xfrm rot="16200000">
            <a:off x="3504099" y="5198210"/>
            <a:ext cx="3652410" cy="535531"/>
          </a:xfrm>
          <a:prstGeom prst="rect">
            <a:avLst/>
          </a:prstGeom>
          <a:solidFill>
            <a:srgbClr val="F2F2F2"/>
          </a:solidFill>
        </p:spPr>
        <p:txBody>
          <a:bodyPr wrap="none" rtlCol="0">
            <a:spAutoFit/>
          </a:bodyPr>
          <a:lstStyle/>
          <a:p>
            <a:pPr algn="r"/>
            <a:r>
              <a:rPr lang="en-GB" dirty="0"/>
              <a:t>Key Business Trends</a:t>
            </a:r>
          </a:p>
        </p:txBody>
      </p:sp>
    </p:spTree>
    <p:extLst>
      <p:ext uri="{BB962C8B-B14F-4D97-AF65-F5344CB8AC3E}">
        <p14:creationId xmlns:p14="http://schemas.microsoft.com/office/powerpoint/2010/main" val="386829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6659-90C5-4D31-AF21-6B24AA52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97FED6-D04B-4664-9A9B-F94AA6C24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3089275"/>
            <a:ext cx="4191000" cy="37528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33E839-B9DC-4EDA-8FD9-B86132EE07FD}"/>
              </a:ext>
            </a:extLst>
          </p:cNvPr>
          <p:cNvSpPr txBox="1"/>
          <p:nvPr/>
        </p:nvSpPr>
        <p:spPr>
          <a:xfrm>
            <a:off x="2362200" y="4697934"/>
            <a:ext cx="346806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 Business Areas</a:t>
            </a:r>
          </a:p>
        </p:txBody>
      </p:sp>
    </p:spTree>
    <p:extLst>
      <p:ext uri="{BB962C8B-B14F-4D97-AF65-F5344CB8AC3E}">
        <p14:creationId xmlns:p14="http://schemas.microsoft.com/office/powerpoint/2010/main" val="400342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E93DEF-0D5C-433E-A9B9-63A17F42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078" y="0"/>
            <a:ext cx="6832857" cy="775558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58AEDD-307F-45AE-8FD7-A570A396F860}"/>
              </a:ext>
            </a:extLst>
          </p:cNvPr>
          <p:cNvSpPr txBox="1"/>
          <p:nvPr/>
        </p:nvSpPr>
        <p:spPr>
          <a:xfrm rot="16200000">
            <a:off x="5615227" y="3610026"/>
            <a:ext cx="729322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Unique technology trends within IT Mod</a:t>
            </a:r>
          </a:p>
        </p:txBody>
      </p:sp>
    </p:spTree>
    <p:extLst>
      <p:ext uri="{BB962C8B-B14F-4D97-AF65-F5344CB8AC3E}">
        <p14:creationId xmlns:p14="http://schemas.microsoft.com/office/powerpoint/2010/main" val="90676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EFFAD05-D00F-4E56-AAC3-C5BE9F44A696}"/>
              </a:ext>
            </a:extLst>
          </p:cNvPr>
          <p:cNvSpPr/>
          <p:nvPr/>
        </p:nvSpPr>
        <p:spPr>
          <a:xfrm>
            <a:off x="8688274" y="1933552"/>
            <a:ext cx="1621944" cy="162194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Solution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BC4981B-B7AF-4F13-BC61-8019DFDAE1A7}"/>
              </a:ext>
            </a:extLst>
          </p:cNvPr>
          <p:cNvSpPr/>
          <p:nvPr/>
        </p:nvSpPr>
        <p:spPr>
          <a:xfrm>
            <a:off x="3847062" y="1441183"/>
            <a:ext cx="1621944" cy="16219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Sales</a:t>
            </a:r>
            <a:br>
              <a:rPr lang="en-GB" sz="1600" b="1" dirty="0"/>
            </a:br>
            <a:r>
              <a:rPr lang="en-GB" sz="1600" b="1" dirty="0"/>
              <a:t>Guide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9236575-5481-4937-BF46-ABAF06082415}"/>
              </a:ext>
            </a:extLst>
          </p:cNvPr>
          <p:cNvSpPr/>
          <p:nvPr/>
        </p:nvSpPr>
        <p:spPr>
          <a:xfrm>
            <a:off x="5009726" y="3756868"/>
            <a:ext cx="1621944" cy="16219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Technology</a:t>
            </a:r>
            <a:br>
              <a:rPr lang="en-GB" sz="1600" b="1" dirty="0"/>
            </a:br>
            <a:r>
              <a:rPr lang="en-GB" sz="1600" b="1" dirty="0"/>
              <a:t>Trends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27E274-9939-4852-ABF2-582106F021C2}"/>
              </a:ext>
            </a:extLst>
          </p:cNvPr>
          <p:cNvSpPr/>
          <p:nvPr/>
        </p:nvSpPr>
        <p:spPr>
          <a:xfrm>
            <a:off x="2745093" y="3756868"/>
            <a:ext cx="1621944" cy="162194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Business Trends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41232E-3DAA-4FE1-9825-EAC01AABE729}"/>
              </a:ext>
            </a:extLst>
          </p:cNvPr>
          <p:cNvCxnSpPr/>
          <p:nvPr/>
        </p:nvCxnSpPr>
        <p:spPr>
          <a:xfrm>
            <a:off x="5009726" y="2977662"/>
            <a:ext cx="459280" cy="820615"/>
          </a:xfrm>
          <a:prstGeom prst="straightConnector1">
            <a:avLst/>
          </a:prstGeom>
          <a:ln w="63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7B002-7565-4EB7-95A9-764FAD628755}"/>
              </a:ext>
            </a:extLst>
          </p:cNvPr>
          <p:cNvCxnSpPr>
            <a:cxnSpLocks/>
          </p:cNvCxnSpPr>
          <p:nvPr/>
        </p:nvCxnSpPr>
        <p:spPr>
          <a:xfrm flipH="1">
            <a:off x="3739474" y="2936253"/>
            <a:ext cx="459280" cy="820615"/>
          </a:xfrm>
          <a:prstGeom prst="straightConnector1">
            <a:avLst/>
          </a:prstGeom>
          <a:ln w="63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Shape 10">
            <a:extLst>
              <a:ext uri="{FF2B5EF4-FFF2-40B4-BE49-F238E27FC236}">
                <a16:creationId xmlns:a16="http://schemas.microsoft.com/office/drawing/2014/main" id="{1A18CD2D-F5B9-41ED-98DC-188CC1A63F79}"/>
              </a:ext>
            </a:extLst>
          </p:cNvPr>
          <p:cNvSpPr/>
          <p:nvPr/>
        </p:nvSpPr>
        <p:spPr>
          <a:xfrm>
            <a:off x="6111695" y="2399261"/>
            <a:ext cx="2744862" cy="1715539"/>
          </a:xfrm>
          <a:prstGeom prst="swooshArrow">
            <a:avLst>
              <a:gd name="adj1" fmla="val 25000"/>
              <a:gd name="adj2" fmla="val 25000"/>
            </a:avLst>
          </a:prstGeom>
          <a:ln w="38100">
            <a:solidFill>
              <a:schemeClr val="accent1"/>
            </a:solidFill>
          </a:ln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9C31C07-A9A3-4C8F-A404-0A5021F68851}"/>
              </a:ext>
            </a:extLst>
          </p:cNvPr>
          <p:cNvSpPr/>
          <p:nvPr/>
        </p:nvSpPr>
        <p:spPr>
          <a:xfrm>
            <a:off x="9604740" y="3655034"/>
            <a:ext cx="532467" cy="53246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600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EA19974-C5AF-4EFB-8BE1-28A36D0FB52A}"/>
              </a:ext>
            </a:extLst>
          </p:cNvPr>
          <p:cNvSpPr/>
          <p:nvPr/>
        </p:nvSpPr>
        <p:spPr>
          <a:xfrm>
            <a:off x="8861284" y="3655034"/>
            <a:ext cx="532467" cy="5324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600" b="1" dirty="0"/>
          </a:p>
        </p:txBody>
      </p:sp>
    </p:spTree>
    <p:extLst>
      <p:ext uri="{BB962C8B-B14F-4D97-AF65-F5344CB8AC3E}">
        <p14:creationId xmlns:p14="http://schemas.microsoft.com/office/powerpoint/2010/main" val="335758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BC4981B-B7AF-4F13-BC61-8019DFDAE1A7}"/>
              </a:ext>
            </a:extLst>
          </p:cNvPr>
          <p:cNvSpPr/>
          <p:nvPr/>
        </p:nvSpPr>
        <p:spPr>
          <a:xfrm>
            <a:off x="3847062" y="1441183"/>
            <a:ext cx="1621944" cy="16219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Sales</a:t>
            </a:r>
            <a:br>
              <a:rPr lang="en-GB" sz="1600" b="1" dirty="0"/>
            </a:br>
            <a:r>
              <a:rPr lang="en-GB" sz="1600" b="1" dirty="0"/>
              <a:t>Guide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9236575-5481-4937-BF46-ABAF06082415}"/>
              </a:ext>
            </a:extLst>
          </p:cNvPr>
          <p:cNvSpPr/>
          <p:nvPr/>
        </p:nvSpPr>
        <p:spPr>
          <a:xfrm>
            <a:off x="5009726" y="3756868"/>
            <a:ext cx="1621944" cy="16219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Technology</a:t>
            </a:r>
            <a:br>
              <a:rPr lang="en-GB" sz="1600" b="1" dirty="0"/>
            </a:br>
            <a:r>
              <a:rPr lang="en-GB" sz="1600" b="1" dirty="0"/>
              <a:t>Trends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27E274-9939-4852-ABF2-582106F021C2}"/>
              </a:ext>
            </a:extLst>
          </p:cNvPr>
          <p:cNvSpPr/>
          <p:nvPr/>
        </p:nvSpPr>
        <p:spPr>
          <a:xfrm>
            <a:off x="2745093" y="3756868"/>
            <a:ext cx="1621944" cy="162194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/>
              <a:t>Business Trends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41232E-3DAA-4FE1-9825-EAC01AABE729}"/>
              </a:ext>
            </a:extLst>
          </p:cNvPr>
          <p:cNvCxnSpPr/>
          <p:nvPr/>
        </p:nvCxnSpPr>
        <p:spPr>
          <a:xfrm>
            <a:off x="5009726" y="2977662"/>
            <a:ext cx="459280" cy="820615"/>
          </a:xfrm>
          <a:prstGeom prst="straightConnector1">
            <a:avLst/>
          </a:prstGeom>
          <a:ln w="63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7B002-7565-4EB7-95A9-764FAD628755}"/>
              </a:ext>
            </a:extLst>
          </p:cNvPr>
          <p:cNvCxnSpPr>
            <a:cxnSpLocks/>
          </p:cNvCxnSpPr>
          <p:nvPr/>
        </p:nvCxnSpPr>
        <p:spPr>
          <a:xfrm flipH="1">
            <a:off x="3739474" y="2936253"/>
            <a:ext cx="459280" cy="820615"/>
          </a:xfrm>
          <a:prstGeom prst="straightConnector1">
            <a:avLst/>
          </a:prstGeom>
          <a:ln w="63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CCD0164-797E-40B3-B446-0864AAFE7CA1}"/>
              </a:ext>
            </a:extLst>
          </p:cNvPr>
          <p:cNvGrpSpPr/>
          <p:nvPr/>
        </p:nvGrpSpPr>
        <p:grpSpPr>
          <a:xfrm>
            <a:off x="7998732" y="1716017"/>
            <a:ext cx="3120211" cy="3662795"/>
            <a:chOff x="8101935" y="1156711"/>
            <a:chExt cx="3120211" cy="3662795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403A9B-9FFC-42D7-ABC6-3C84D69B94D8}"/>
                </a:ext>
              </a:extLst>
            </p:cNvPr>
            <p:cNvCxnSpPr/>
            <p:nvPr/>
          </p:nvCxnSpPr>
          <p:spPr>
            <a:xfrm flipV="1">
              <a:off x="9499246" y="1448220"/>
              <a:ext cx="1084938" cy="1296304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F9CB92A-A909-4710-9F83-9920C3591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10137" y="1962848"/>
              <a:ext cx="1453509" cy="821506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D2CB4C9-1347-4071-9C00-EACD07CFE5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22743" y="2714414"/>
              <a:ext cx="1266937" cy="125118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7C6ACC9-2F3A-49A9-8C0C-33AB03C3FAC9}"/>
                </a:ext>
              </a:extLst>
            </p:cNvPr>
            <p:cNvCxnSpPr>
              <a:cxnSpLocks/>
            </p:cNvCxnSpPr>
            <p:nvPr/>
          </p:nvCxnSpPr>
          <p:spPr>
            <a:xfrm>
              <a:off x="9422743" y="2820020"/>
              <a:ext cx="973228" cy="656047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F7EAB2C-2E48-4F9E-9804-12DF65E0773A}"/>
                </a:ext>
              </a:extLst>
            </p:cNvPr>
            <p:cNvCxnSpPr>
              <a:cxnSpLocks/>
            </p:cNvCxnSpPr>
            <p:nvPr/>
          </p:nvCxnSpPr>
          <p:spPr>
            <a:xfrm>
              <a:off x="9474509" y="2784354"/>
              <a:ext cx="371728" cy="1136913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F0BDE0A-AC45-4A6E-8C7B-DE896BF98A30}"/>
                </a:ext>
              </a:extLst>
            </p:cNvPr>
            <p:cNvCxnSpPr>
              <a:cxnSpLocks/>
            </p:cNvCxnSpPr>
            <p:nvPr/>
          </p:nvCxnSpPr>
          <p:spPr>
            <a:xfrm>
              <a:off x="9343418" y="2773820"/>
              <a:ext cx="1115471" cy="1290690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CAE639E-B077-470A-BA22-05B4684DE117}"/>
                </a:ext>
              </a:extLst>
            </p:cNvPr>
            <p:cNvCxnSpPr>
              <a:cxnSpLocks/>
            </p:cNvCxnSpPr>
            <p:nvPr/>
          </p:nvCxnSpPr>
          <p:spPr>
            <a:xfrm>
              <a:off x="9454503" y="2786952"/>
              <a:ext cx="64484" cy="1766320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2D5FE52-B55D-4991-8438-47BDA240F8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3117" y="2839532"/>
              <a:ext cx="338109" cy="1103029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5D6AF9-093F-42FE-A6E8-36963CB31B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93337" y="2820020"/>
              <a:ext cx="898149" cy="1294780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F2C4A5A-CFBB-4EE0-BB8F-1DEBC4A3A0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93337" y="2832190"/>
              <a:ext cx="955365" cy="657009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E5D6913-B129-4FF2-A831-B6AB240AD3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65997" y="2171094"/>
              <a:ext cx="930912" cy="618148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17D5B10-6438-411F-98FB-B37EBE4898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0348" y="1413253"/>
              <a:ext cx="1016863" cy="1495989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94E1FCE-5A47-474F-978E-607B0B5A50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134483" y="1567780"/>
              <a:ext cx="295829" cy="1176745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573F75D-36B6-4183-90E0-4AE237A64D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13493" y="1667319"/>
              <a:ext cx="427005" cy="1123405"/>
            </a:xfrm>
            <a:prstGeom prst="line">
              <a:avLst/>
            </a:prstGeom>
            <a:ln w="63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EFFAD05-D00F-4E56-AAC3-C5BE9F44A696}"/>
                </a:ext>
              </a:extLst>
            </p:cNvPr>
            <p:cNvSpPr/>
            <p:nvPr/>
          </p:nvSpPr>
          <p:spPr>
            <a:xfrm>
              <a:off x="8688274" y="1933552"/>
              <a:ext cx="1621944" cy="162194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/>
                <a:t>Sub Offering </a:t>
              </a:r>
              <a:br>
                <a:rPr lang="en-GB" sz="1600" b="1" dirty="0"/>
              </a:br>
              <a:r>
                <a:rPr lang="en-GB" sz="1600" b="1" dirty="0"/>
                <a:t>DE Entry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C31C07-A9A3-4C8F-A404-0A5021F68851}"/>
                </a:ext>
              </a:extLst>
            </p:cNvPr>
            <p:cNvSpPr/>
            <p:nvPr/>
          </p:nvSpPr>
          <p:spPr>
            <a:xfrm>
              <a:off x="9604740" y="3655034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EA19974-C5AF-4EFB-8BE1-28A36D0FB52A}"/>
                </a:ext>
              </a:extLst>
            </p:cNvPr>
            <p:cNvSpPr/>
            <p:nvPr/>
          </p:nvSpPr>
          <p:spPr>
            <a:xfrm>
              <a:off x="8861284" y="3655034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3002D05-1B0F-4AA1-AAD1-5EA190DA1644}"/>
                </a:ext>
              </a:extLst>
            </p:cNvPr>
            <p:cNvSpPr/>
            <p:nvPr/>
          </p:nvSpPr>
          <p:spPr>
            <a:xfrm>
              <a:off x="10217965" y="3798277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3664961-A62F-4077-BF3B-5AE5F48F4CBC}"/>
                </a:ext>
              </a:extLst>
            </p:cNvPr>
            <p:cNvSpPr/>
            <p:nvPr/>
          </p:nvSpPr>
          <p:spPr>
            <a:xfrm>
              <a:off x="10157213" y="3179717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DA2208D-4AC7-48CD-A462-CDEFDB08F6D6}"/>
                </a:ext>
              </a:extLst>
            </p:cNvPr>
            <p:cNvSpPr/>
            <p:nvPr/>
          </p:nvSpPr>
          <p:spPr>
            <a:xfrm>
              <a:off x="10317951" y="1181987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158055F-F21E-46F9-A8AD-C45FF6BEED00}"/>
                </a:ext>
              </a:extLst>
            </p:cNvPr>
            <p:cNvSpPr/>
            <p:nvPr/>
          </p:nvSpPr>
          <p:spPr>
            <a:xfrm>
              <a:off x="10423446" y="2438166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90F09C2-85E2-4285-82A5-D05253567308}"/>
                </a:ext>
              </a:extLst>
            </p:cNvPr>
            <p:cNvSpPr/>
            <p:nvPr/>
          </p:nvSpPr>
          <p:spPr>
            <a:xfrm>
              <a:off x="10689679" y="1696615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E6FE730-38F8-4B9C-A143-73E462C9EBCD}"/>
                </a:ext>
              </a:extLst>
            </p:cNvPr>
            <p:cNvSpPr/>
            <p:nvPr/>
          </p:nvSpPr>
          <p:spPr>
            <a:xfrm>
              <a:off x="9607898" y="1301547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887E2CB-E6DF-4D77-BF5D-C0C33F8978ED}"/>
                </a:ext>
              </a:extLst>
            </p:cNvPr>
            <p:cNvSpPr/>
            <p:nvPr/>
          </p:nvSpPr>
          <p:spPr>
            <a:xfrm>
              <a:off x="8864442" y="1301547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E284E7C-DC87-404C-9F4A-15A94FC3F502}"/>
                </a:ext>
              </a:extLst>
            </p:cNvPr>
            <p:cNvSpPr/>
            <p:nvPr/>
          </p:nvSpPr>
          <p:spPr>
            <a:xfrm>
              <a:off x="8210220" y="1802769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3758BC0-7D85-4E9B-84CD-37946B8F09C4}"/>
                </a:ext>
              </a:extLst>
            </p:cNvPr>
            <p:cNvSpPr/>
            <p:nvPr/>
          </p:nvSpPr>
          <p:spPr>
            <a:xfrm>
              <a:off x="8101935" y="1156711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9527AAA-143C-4D1F-B10C-893A968396A5}"/>
                </a:ext>
              </a:extLst>
            </p:cNvPr>
            <p:cNvSpPr/>
            <p:nvPr/>
          </p:nvSpPr>
          <p:spPr>
            <a:xfrm>
              <a:off x="8247587" y="3224401"/>
              <a:ext cx="532467" cy="5324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CF3638D-A484-44E4-AB01-34D552A72051}"/>
                </a:ext>
              </a:extLst>
            </p:cNvPr>
            <p:cNvSpPr/>
            <p:nvPr/>
          </p:nvSpPr>
          <p:spPr>
            <a:xfrm>
              <a:off x="8223322" y="3884917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9C74C46-924D-4C98-A33C-850D4BD0FBAA}"/>
                </a:ext>
              </a:extLst>
            </p:cNvPr>
            <p:cNvSpPr/>
            <p:nvPr/>
          </p:nvSpPr>
          <p:spPr>
            <a:xfrm>
              <a:off x="9273391" y="4287039"/>
              <a:ext cx="532467" cy="5324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/>
            </a:p>
          </p:txBody>
        </p:sp>
      </p:grpSp>
      <p:sp>
        <p:nvSpPr>
          <p:cNvPr id="69" name="Shape 68">
            <a:extLst>
              <a:ext uri="{FF2B5EF4-FFF2-40B4-BE49-F238E27FC236}">
                <a16:creationId xmlns:a16="http://schemas.microsoft.com/office/drawing/2014/main" id="{1945ED71-0156-4A73-A567-91863070A495}"/>
              </a:ext>
            </a:extLst>
          </p:cNvPr>
          <p:cNvSpPr/>
          <p:nvPr/>
        </p:nvSpPr>
        <p:spPr>
          <a:xfrm>
            <a:off x="4472114" y="2981859"/>
            <a:ext cx="4345351" cy="1273777"/>
          </a:xfrm>
          <a:prstGeom prst="swooshArrow">
            <a:avLst>
              <a:gd name="adj1" fmla="val 25000"/>
              <a:gd name="adj2" fmla="val 25000"/>
            </a:avLst>
          </a:prstGeom>
          <a:ln w="38100">
            <a:solidFill>
              <a:schemeClr val="accent1"/>
            </a:solidFill>
          </a:ln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73688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47F2F9-40DD-4C33-8DA9-6321E2C37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16852E-D515-466E-954F-CEBB646E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Aim</a:t>
            </a:r>
            <a:br>
              <a:rPr lang="en-GB" dirty="0"/>
            </a:br>
            <a:endParaRPr lang="en-GB" dirty="0"/>
          </a:p>
          <a:p>
            <a:r>
              <a:rPr lang="en-GB" b="0" dirty="0"/>
              <a:t>Identify the right DXC (sub) offerings to meet the needs outline with the 2020 DXC 7 go forward major offerings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Approach</a:t>
            </a:r>
          </a:p>
          <a:p>
            <a:pPr marL="457200" indent="-457200">
              <a:buAutoNum type="arabicPeriod"/>
            </a:pPr>
            <a:r>
              <a:rPr lang="en-GB" b="0" dirty="0"/>
              <a:t>Use our existing assets (e.g. Sub-Offering Sales Guides from WWS)</a:t>
            </a:r>
          </a:p>
          <a:p>
            <a:pPr marL="457200" indent="-457200">
              <a:buAutoNum type="arabicPeriod"/>
            </a:pPr>
            <a:r>
              <a:rPr lang="en-GB" b="0" dirty="0"/>
              <a:t>Leverage the power of Digital Explorer</a:t>
            </a:r>
          </a:p>
          <a:p>
            <a:pPr marL="457200" indent="-457200">
              <a:buAutoNum type="arabicPeriod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345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6C4AB43-6CC5-41DF-9C2B-0D6B076CAFAC}"/>
              </a:ext>
            </a:extLst>
          </p:cNvPr>
          <p:cNvGrpSpPr/>
          <p:nvPr/>
        </p:nvGrpSpPr>
        <p:grpSpPr>
          <a:xfrm>
            <a:off x="560808" y="6566223"/>
            <a:ext cx="1730108" cy="824900"/>
            <a:chOff x="560808" y="6072027"/>
            <a:chExt cx="2766614" cy="131909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678F77A-C05E-4ADB-B10B-7BAAC0DDAB11}"/>
                </a:ext>
              </a:extLst>
            </p:cNvPr>
            <p:cNvSpPr/>
            <p:nvPr/>
          </p:nvSpPr>
          <p:spPr>
            <a:xfrm>
              <a:off x="560808" y="6072027"/>
              <a:ext cx="1290392" cy="1290392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800" b="1" dirty="0"/>
                <a:t>Workspace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706E2C2-DF33-444F-92E0-66EA1DCABA6E}"/>
                </a:ext>
              </a:extLst>
            </p:cNvPr>
            <p:cNvSpPr/>
            <p:nvPr/>
          </p:nvSpPr>
          <p:spPr>
            <a:xfrm>
              <a:off x="2037030" y="6100731"/>
              <a:ext cx="1290392" cy="1290392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800" b="1" dirty="0"/>
                <a:t>Document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5F9496-8DBF-4F91-B195-52A437A9154C}"/>
              </a:ext>
            </a:extLst>
          </p:cNvPr>
          <p:cNvCxnSpPr>
            <a:cxnSpLocks/>
          </p:cNvCxnSpPr>
          <p:nvPr/>
        </p:nvCxnSpPr>
        <p:spPr>
          <a:xfrm flipV="1">
            <a:off x="2589088" y="3015865"/>
            <a:ext cx="3616307" cy="1006138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3F2199-2AF6-44D9-A556-A613AE7F8968}"/>
              </a:ext>
            </a:extLst>
          </p:cNvPr>
          <p:cNvCxnSpPr>
            <a:cxnSpLocks/>
          </p:cNvCxnSpPr>
          <p:nvPr/>
        </p:nvCxnSpPr>
        <p:spPr>
          <a:xfrm>
            <a:off x="2589088" y="4022003"/>
            <a:ext cx="3808145" cy="1145569"/>
          </a:xfrm>
          <a:prstGeom prst="straightConnector1">
            <a:avLst/>
          </a:prstGeom>
          <a:ln w="57150" cap="sq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84B95F5A-807A-4340-B568-3D5F65DE77D1}"/>
              </a:ext>
            </a:extLst>
          </p:cNvPr>
          <p:cNvSpPr/>
          <p:nvPr/>
        </p:nvSpPr>
        <p:spPr>
          <a:xfrm>
            <a:off x="561315" y="2043821"/>
            <a:ext cx="3956364" cy="3956364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 7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0EC6728-E2C6-44A9-9FAC-D4DBE89EFC16}"/>
              </a:ext>
            </a:extLst>
          </p:cNvPr>
          <p:cNvSpPr/>
          <p:nvPr/>
        </p:nvSpPr>
        <p:spPr>
          <a:xfrm>
            <a:off x="9839608" y="2187167"/>
            <a:ext cx="3956364" cy="3956364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Offering Family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DE7D86-3BB8-4AA6-9104-BD6EFBFE4E09}"/>
              </a:ext>
            </a:extLst>
          </p:cNvPr>
          <p:cNvSpPr/>
          <p:nvPr/>
        </p:nvSpPr>
        <p:spPr>
          <a:xfrm>
            <a:off x="999569" y="3927823"/>
            <a:ext cx="702321" cy="7023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FAQ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DA19C4-3ED5-46EC-881E-2F2BDB268C90}"/>
              </a:ext>
            </a:extLst>
          </p:cNvPr>
          <p:cNvSpPr/>
          <p:nvPr/>
        </p:nvSpPr>
        <p:spPr>
          <a:xfrm>
            <a:off x="6205395" y="1806921"/>
            <a:ext cx="1946495" cy="194649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>
                <a:solidFill>
                  <a:sysClr val="windowText" lastClr="000000"/>
                </a:solidFill>
              </a:rPr>
              <a:t>Business</a:t>
            </a:r>
            <a:br>
              <a:rPr lang="en-GB" sz="1600" b="1" dirty="0">
                <a:solidFill>
                  <a:sysClr val="windowText" lastClr="000000"/>
                </a:solidFill>
              </a:rPr>
            </a:br>
            <a:r>
              <a:rPr lang="en-GB" sz="1600" b="1" dirty="0">
                <a:solidFill>
                  <a:sysClr val="windowText" lastClr="000000"/>
                </a:solidFill>
              </a:rPr>
              <a:t>Trend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BA575A-5A34-41E8-AA60-4A34C66892D5}"/>
              </a:ext>
            </a:extLst>
          </p:cNvPr>
          <p:cNvSpPr/>
          <p:nvPr/>
        </p:nvSpPr>
        <p:spPr>
          <a:xfrm>
            <a:off x="6341952" y="4476184"/>
            <a:ext cx="1946495" cy="194649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dirty="0">
                <a:solidFill>
                  <a:sysClr val="windowText" lastClr="000000"/>
                </a:solidFill>
              </a:rPr>
              <a:t>Technology</a:t>
            </a:r>
            <a:br>
              <a:rPr lang="en-GB" sz="1600" b="1" dirty="0">
                <a:solidFill>
                  <a:sysClr val="windowText" lastClr="000000"/>
                </a:solidFill>
              </a:rPr>
            </a:br>
            <a:r>
              <a:rPr lang="en-GB" sz="1600" b="1" dirty="0">
                <a:solidFill>
                  <a:sysClr val="windowText" lastClr="000000"/>
                </a:solidFill>
              </a:rPr>
              <a:t>Trend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5025D3-E5BF-48F1-BDF4-C936AC272276}"/>
              </a:ext>
            </a:extLst>
          </p:cNvPr>
          <p:cNvCxnSpPr>
            <a:cxnSpLocks/>
          </p:cNvCxnSpPr>
          <p:nvPr/>
        </p:nvCxnSpPr>
        <p:spPr>
          <a:xfrm flipH="1" flipV="1">
            <a:off x="8142939" y="2886709"/>
            <a:ext cx="3616308" cy="258313"/>
          </a:xfrm>
          <a:prstGeom prst="straightConnector1">
            <a:avLst/>
          </a:prstGeom>
          <a:ln w="57150" cap="sq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62F5CE3-DECD-487E-BCA6-840DE8FA7D4B}"/>
              </a:ext>
            </a:extLst>
          </p:cNvPr>
          <p:cNvCxnSpPr>
            <a:cxnSpLocks/>
          </p:cNvCxnSpPr>
          <p:nvPr/>
        </p:nvCxnSpPr>
        <p:spPr>
          <a:xfrm flipH="1">
            <a:off x="8233168" y="3145022"/>
            <a:ext cx="3508439" cy="1960272"/>
          </a:xfrm>
          <a:prstGeom prst="straightConnector1">
            <a:avLst/>
          </a:prstGeom>
          <a:ln w="57150" cap="sq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A87F99AD-0A11-4273-A803-67F1C936666E}"/>
              </a:ext>
            </a:extLst>
          </p:cNvPr>
          <p:cNvSpPr/>
          <p:nvPr/>
        </p:nvSpPr>
        <p:spPr>
          <a:xfrm>
            <a:off x="11034665" y="2339567"/>
            <a:ext cx="1566249" cy="1566249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  <a:p>
            <a:pPr algn="ctr"/>
            <a:r>
              <a:rPr lang="en-GB" sz="1200" b="1" dirty="0"/>
              <a:t>(From WWS)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E5D4D1C-F920-4603-A9D8-2443765E19B8}"/>
              </a:ext>
            </a:extLst>
          </p:cNvPr>
          <p:cNvSpPr/>
          <p:nvPr/>
        </p:nvSpPr>
        <p:spPr>
          <a:xfrm>
            <a:off x="12097353" y="4601734"/>
            <a:ext cx="1007121" cy="10071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4740341-76D0-4C7F-9329-85749020008B}"/>
              </a:ext>
            </a:extLst>
          </p:cNvPr>
          <p:cNvSpPr/>
          <p:nvPr/>
        </p:nvSpPr>
        <p:spPr>
          <a:xfrm>
            <a:off x="11817789" y="4869072"/>
            <a:ext cx="1007121" cy="10071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0C15BB7-E19D-40F3-94DE-E4A3691A2452}"/>
              </a:ext>
            </a:extLst>
          </p:cNvPr>
          <p:cNvSpPr/>
          <p:nvPr/>
        </p:nvSpPr>
        <p:spPr>
          <a:xfrm>
            <a:off x="11384780" y="4922324"/>
            <a:ext cx="1007121" cy="10071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4B41731-CD52-4683-88D6-F72E3B0AEFBE}"/>
              </a:ext>
            </a:extLst>
          </p:cNvPr>
          <p:cNvSpPr/>
          <p:nvPr/>
        </p:nvSpPr>
        <p:spPr>
          <a:xfrm>
            <a:off x="10951771" y="4892833"/>
            <a:ext cx="1007121" cy="10071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57868C5-22F4-4D01-9B48-4128B955BFC7}"/>
              </a:ext>
            </a:extLst>
          </p:cNvPr>
          <p:cNvSpPr/>
          <p:nvPr/>
        </p:nvSpPr>
        <p:spPr>
          <a:xfrm>
            <a:off x="10531104" y="4754638"/>
            <a:ext cx="1007121" cy="100712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Sub Offering</a:t>
            </a:r>
            <a:br>
              <a:rPr lang="en-GB" sz="1200" b="1" dirty="0"/>
            </a:br>
            <a:r>
              <a:rPr lang="en-GB" sz="1200" b="1" dirty="0"/>
              <a:t>Sales Guide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2C03816-AA0A-4114-83BF-FAD4BAC3DF22}"/>
              </a:ext>
            </a:extLst>
          </p:cNvPr>
          <p:cNvSpPr/>
          <p:nvPr/>
        </p:nvSpPr>
        <p:spPr>
          <a:xfrm>
            <a:off x="1897590" y="4574239"/>
            <a:ext cx="1138920" cy="1138920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One pager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4A09BB9-522F-47D2-ABE7-28622CC5A14C}"/>
              </a:ext>
            </a:extLst>
          </p:cNvPr>
          <p:cNvSpPr/>
          <p:nvPr/>
        </p:nvSpPr>
        <p:spPr>
          <a:xfrm>
            <a:off x="1511679" y="2645005"/>
            <a:ext cx="955371" cy="955371"/>
          </a:xfrm>
          <a:prstGeom prst="ellipse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b="1" dirty="0"/>
              <a:t>Talking</a:t>
            </a:r>
            <a:br>
              <a:rPr lang="en-GB" sz="1200" b="1" dirty="0"/>
            </a:br>
            <a:r>
              <a:rPr lang="en-GB" sz="1200" b="1" dirty="0"/>
              <a:t>Points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BB16A543-AFE1-40D3-A673-55C79B460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Datasets</a:t>
            </a:r>
          </a:p>
        </p:txBody>
      </p:sp>
    </p:spTree>
    <p:extLst>
      <p:ext uri="{BB962C8B-B14F-4D97-AF65-F5344CB8AC3E}">
        <p14:creationId xmlns:p14="http://schemas.microsoft.com/office/powerpoint/2010/main" val="9314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73ECB-1F1F-450C-8FD5-41D0C08D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82E95-0441-42F3-8413-CAFD020CE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Workgroup name ‘DXC Offerings’</a:t>
            </a:r>
          </a:p>
          <a:p>
            <a:endParaRPr lang="en-GB" dirty="0"/>
          </a:p>
          <a:p>
            <a:r>
              <a:rPr lang="en-GB" dirty="0"/>
              <a:t>The 7 workspaces: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IT Mod</a:t>
            </a:r>
          </a:p>
          <a:p>
            <a:endParaRPr lang="en-GB" dirty="0"/>
          </a:p>
          <a:p>
            <a:r>
              <a:rPr lang="en-GB" dirty="0"/>
              <a:t>Offering workspaces: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Security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Cloud and Platform Services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Applications Services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BPS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Workplace and Mobility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Analytics </a:t>
            </a:r>
            <a:r>
              <a:rPr lang="en-GB" dirty="0" err="1"/>
              <a:t>SalesGuides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i="1" dirty="0"/>
              <a:t>Within each </a:t>
            </a:r>
            <a:r>
              <a:rPr lang="en-GB" i="1" dirty="0" err="1"/>
              <a:t>SalesGuide</a:t>
            </a:r>
            <a:r>
              <a:rPr lang="en-GB" i="1" dirty="0"/>
              <a:t> Workspace each sub offering has an “attachment”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984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A61EBC8-D369-4894-90F0-C61D171D1EA6}"/>
              </a:ext>
            </a:extLst>
          </p:cNvPr>
          <p:cNvGrpSpPr/>
          <p:nvPr/>
        </p:nvGrpSpPr>
        <p:grpSpPr>
          <a:xfrm>
            <a:off x="2997341" y="778670"/>
            <a:ext cx="8288117" cy="6068170"/>
            <a:chOff x="2997341" y="778670"/>
            <a:chExt cx="8288117" cy="606817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26087C8-BB7C-4850-B297-6361655AD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027540">
              <a:off x="3457121" y="1026448"/>
              <a:ext cx="4692134" cy="360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81EB16-8FCE-4D64-9AB5-1B208678A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27540">
              <a:off x="6632878" y="778670"/>
              <a:ext cx="4652580" cy="3600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9D8089A-17B3-405F-B19D-9207E5563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027540">
              <a:off x="2997341" y="2395700"/>
              <a:ext cx="4676886" cy="36000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E8BA6DC-0770-4034-A78E-28DC26090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027540">
              <a:off x="6208372" y="1550732"/>
              <a:ext cx="4645020" cy="3600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6E80010-51F2-4956-8AB9-8EAC49D86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1027540">
              <a:off x="4891392" y="2562713"/>
              <a:ext cx="4670634" cy="360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31344D8-9855-4A1E-A809-DC348C403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1027540">
              <a:off x="5910588" y="3246840"/>
              <a:ext cx="4634230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740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A0B9B76-6D92-4822-8785-5CE66BB9879A}"/>
              </a:ext>
            </a:extLst>
          </p:cNvPr>
          <p:cNvGrpSpPr/>
          <p:nvPr/>
        </p:nvGrpSpPr>
        <p:grpSpPr>
          <a:xfrm>
            <a:off x="342898" y="1790701"/>
            <a:ext cx="13944703" cy="4704352"/>
            <a:chOff x="497596" y="1973943"/>
            <a:chExt cx="13790005" cy="4521109"/>
          </a:xfrm>
        </p:grpSpPr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5DB7FDDB-28A0-45BD-964F-D33B28B1C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76204" y="1998139"/>
              <a:ext cx="6655598" cy="44727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CF1EF2A-E36A-45EC-95EA-2F34552B8E76}"/>
                </a:ext>
              </a:extLst>
            </p:cNvPr>
            <p:cNvGrpSpPr/>
            <p:nvPr/>
          </p:nvGrpSpPr>
          <p:grpSpPr>
            <a:xfrm>
              <a:off x="11126790" y="1973943"/>
              <a:ext cx="3160811" cy="4521109"/>
              <a:chOff x="9918343" y="2845589"/>
              <a:chExt cx="3305677" cy="4728320"/>
            </a:xfrm>
          </p:grpSpPr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F73781C8-23A6-4C32-8C4A-91A3CE3E2BA0}"/>
                  </a:ext>
                </a:extLst>
              </p:cNvPr>
              <p:cNvSpPr/>
              <p:nvPr/>
            </p:nvSpPr>
            <p:spPr>
              <a:xfrm>
                <a:off x="10848567" y="2845589"/>
                <a:ext cx="2375453" cy="797088"/>
              </a:xfrm>
              <a:prstGeom prst="roundRect">
                <a:avLst/>
              </a:prstGeom>
              <a:solidFill>
                <a:srgbClr val="835AA2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800" b="1" i="1" dirty="0"/>
                  <a:t>Industry</a:t>
                </a: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7B4BD626-63B3-49EE-B0A3-3D6732F3CB3F}"/>
                  </a:ext>
                </a:extLst>
              </p:cNvPr>
              <p:cNvSpPr/>
              <p:nvPr/>
            </p:nvSpPr>
            <p:spPr>
              <a:xfrm>
                <a:off x="10848567" y="3827386"/>
                <a:ext cx="2375453" cy="797088"/>
              </a:xfrm>
              <a:prstGeom prst="roundRect">
                <a:avLst/>
              </a:prstGeom>
              <a:solidFill>
                <a:srgbClr val="BC8DDE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800" b="1" i="1" dirty="0"/>
                  <a:t>Sub Industry</a:t>
                </a: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33E7355B-3296-42F5-9F64-482623AE344E}"/>
                  </a:ext>
                </a:extLst>
              </p:cNvPr>
              <p:cNvSpPr/>
              <p:nvPr/>
            </p:nvSpPr>
            <p:spPr>
              <a:xfrm>
                <a:off x="10848567" y="4809183"/>
                <a:ext cx="2375453" cy="797088"/>
              </a:xfrm>
              <a:prstGeom prst="roundRect">
                <a:avLst/>
              </a:prstGeom>
              <a:solidFill>
                <a:srgbClr val="FDCEFF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800" b="1" i="1" dirty="0"/>
                  <a:t>Business Area</a:t>
                </a:r>
              </a:p>
            </p:txBody>
          </p:sp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87F641BD-6406-418F-864E-F384DA414F8A}"/>
                  </a:ext>
                </a:extLst>
              </p:cNvPr>
              <p:cNvSpPr/>
              <p:nvPr/>
            </p:nvSpPr>
            <p:spPr>
              <a:xfrm>
                <a:off x="10848567" y="5790980"/>
                <a:ext cx="2375453" cy="79708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800" b="1" i="1" dirty="0"/>
                  <a:t>Business Trend</a:t>
                </a:r>
              </a:p>
            </p:txBody>
          </p:sp>
          <p:sp>
            <p:nvSpPr>
              <p:cNvPr id="114" name="Arrow: Right 113">
                <a:extLst>
                  <a:ext uri="{FF2B5EF4-FFF2-40B4-BE49-F238E27FC236}">
                    <a16:creationId xmlns:a16="http://schemas.microsoft.com/office/drawing/2014/main" id="{D4431029-0ECF-4151-B6C7-19F8E79EC489}"/>
                  </a:ext>
                </a:extLst>
              </p:cNvPr>
              <p:cNvSpPr/>
              <p:nvPr/>
            </p:nvSpPr>
            <p:spPr>
              <a:xfrm>
                <a:off x="9918343" y="2943616"/>
                <a:ext cx="1134474" cy="601035"/>
              </a:xfrm>
              <a:prstGeom prst="rightArrow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i="1"/>
              </a:p>
            </p:txBody>
          </p:sp>
          <p:sp>
            <p:nvSpPr>
              <p:cNvPr id="124" name="Arrow: Right 123">
                <a:extLst>
                  <a:ext uri="{FF2B5EF4-FFF2-40B4-BE49-F238E27FC236}">
                    <a16:creationId xmlns:a16="http://schemas.microsoft.com/office/drawing/2014/main" id="{148E4C55-2780-46D5-B0F4-27FC86C2B9E8}"/>
                  </a:ext>
                </a:extLst>
              </p:cNvPr>
              <p:cNvSpPr/>
              <p:nvPr/>
            </p:nvSpPr>
            <p:spPr>
              <a:xfrm>
                <a:off x="9918343" y="3925413"/>
                <a:ext cx="1134474" cy="601035"/>
              </a:xfrm>
              <a:prstGeom prst="rightArrow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i="1"/>
              </a:p>
            </p:txBody>
          </p:sp>
          <p:sp>
            <p:nvSpPr>
              <p:cNvPr id="125" name="Arrow: Right 124">
                <a:extLst>
                  <a:ext uri="{FF2B5EF4-FFF2-40B4-BE49-F238E27FC236}">
                    <a16:creationId xmlns:a16="http://schemas.microsoft.com/office/drawing/2014/main" id="{F3BF9511-498C-424E-89C1-CD92B6946BB2}"/>
                  </a:ext>
                </a:extLst>
              </p:cNvPr>
              <p:cNvSpPr/>
              <p:nvPr/>
            </p:nvSpPr>
            <p:spPr>
              <a:xfrm>
                <a:off x="9918343" y="4907210"/>
                <a:ext cx="1134474" cy="601035"/>
              </a:xfrm>
              <a:prstGeom prst="rightArrow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i="1"/>
              </a:p>
            </p:txBody>
          </p:sp>
          <p:sp>
            <p:nvSpPr>
              <p:cNvPr id="126" name="Arrow: Right 125">
                <a:extLst>
                  <a:ext uri="{FF2B5EF4-FFF2-40B4-BE49-F238E27FC236}">
                    <a16:creationId xmlns:a16="http://schemas.microsoft.com/office/drawing/2014/main" id="{227A68C8-5251-44C6-AE7C-4312C4AE2E4D}"/>
                  </a:ext>
                </a:extLst>
              </p:cNvPr>
              <p:cNvSpPr/>
              <p:nvPr/>
            </p:nvSpPr>
            <p:spPr>
              <a:xfrm>
                <a:off x="9918343" y="5889007"/>
                <a:ext cx="1134474" cy="601035"/>
              </a:xfrm>
              <a:prstGeom prst="rightArrow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i="1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10F44C87-EAEA-4453-B67A-78DE0355BE64}"/>
                  </a:ext>
                </a:extLst>
              </p:cNvPr>
              <p:cNvSpPr/>
              <p:nvPr/>
            </p:nvSpPr>
            <p:spPr>
              <a:xfrm>
                <a:off x="10848567" y="6776821"/>
                <a:ext cx="2375453" cy="797088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800" b="1" i="1" dirty="0"/>
                  <a:t>Technology Trend</a:t>
                </a:r>
              </a:p>
            </p:txBody>
          </p:sp>
          <p:sp>
            <p:nvSpPr>
              <p:cNvPr id="162" name="Arrow: Right 161">
                <a:extLst>
                  <a:ext uri="{FF2B5EF4-FFF2-40B4-BE49-F238E27FC236}">
                    <a16:creationId xmlns:a16="http://schemas.microsoft.com/office/drawing/2014/main" id="{94A1C72C-D3FB-4CF5-8EEA-EFB3FCC049E5}"/>
                  </a:ext>
                </a:extLst>
              </p:cNvPr>
              <p:cNvSpPr/>
              <p:nvPr/>
            </p:nvSpPr>
            <p:spPr>
              <a:xfrm>
                <a:off x="9918343" y="6874848"/>
                <a:ext cx="1134474" cy="601035"/>
              </a:xfrm>
              <a:prstGeom prst="rightArrow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i="1"/>
              </a:p>
            </p:txBody>
          </p:sp>
        </p:grpSp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867745AC-3033-4F53-B195-DFEE4C61D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27540">
              <a:off x="1097507" y="2573975"/>
              <a:ext cx="2728713" cy="2093582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16FCCCD-2534-4F36-9FA2-567C116E8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027540">
              <a:off x="1924811" y="2277522"/>
              <a:ext cx="2705710" cy="2093582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8375123E-B7F8-4EE0-A20C-13B9AD278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027540">
              <a:off x="1677939" y="2726515"/>
              <a:ext cx="2701314" cy="2093582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68700E57-357F-4769-BC92-59F04F4C5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1027540">
              <a:off x="497596" y="3896392"/>
              <a:ext cx="2719845" cy="2093582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23FC69CC-AD03-4926-8FE5-04312A5EB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1027540">
              <a:off x="912049" y="3315033"/>
              <a:ext cx="2716209" cy="2093582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DA5C822E-D624-44A6-AE8A-1B306E37D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1027540">
              <a:off x="1533178" y="3991451"/>
              <a:ext cx="2695039" cy="2093583"/>
            </a:xfrm>
            <a:prstGeom prst="rect">
              <a:avLst/>
            </a:prstGeom>
          </p:spPr>
        </p:pic>
        <p:sp>
          <p:nvSpPr>
            <p:cNvPr id="119" name="Shape 118">
              <a:extLst>
                <a:ext uri="{FF2B5EF4-FFF2-40B4-BE49-F238E27FC236}">
                  <a16:creationId xmlns:a16="http://schemas.microsoft.com/office/drawing/2014/main" id="{CE004D13-A9D1-4AAE-9A31-80C6B0B45397}"/>
                </a:ext>
              </a:extLst>
            </p:cNvPr>
            <p:cNvSpPr/>
            <p:nvPr/>
          </p:nvSpPr>
          <p:spPr>
            <a:xfrm>
              <a:off x="3715506" y="3037988"/>
              <a:ext cx="2624573" cy="1640358"/>
            </a:xfrm>
            <a:prstGeom prst="swooshArrow">
              <a:avLst>
                <a:gd name="adj1" fmla="val 25000"/>
                <a:gd name="adj2" fmla="val 25000"/>
              </a:avLst>
            </a:prstGeom>
            <a:ln w="38100">
              <a:solidFill>
                <a:schemeClr val="accent1"/>
              </a:solidFill>
            </a:ln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pic>
          <p:nvPicPr>
            <p:cNvPr id="113" name="Picture 112" descr="A close up of a sign&#10;&#10;Description automatically generated">
              <a:extLst>
                <a:ext uri="{FF2B5EF4-FFF2-40B4-BE49-F238E27FC236}">
                  <a16:creationId xmlns:a16="http://schemas.microsoft.com/office/drawing/2014/main" id="{11DECD08-363A-4869-ADA0-8EE47C136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19800000">
              <a:off x="3399619" y="4264980"/>
              <a:ext cx="770282" cy="7702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040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E48FCEF-82E4-422E-B805-E7E2197A04C6}"/>
              </a:ext>
            </a:extLst>
          </p:cNvPr>
          <p:cNvGrpSpPr/>
          <p:nvPr/>
        </p:nvGrpSpPr>
        <p:grpSpPr>
          <a:xfrm>
            <a:off x="-4305300" y="-8637043"/>
            <a:ext cx="26098500" cy="22414026"/>
            <a:chOff x="3056180" y="-1015297"/>
            <a:chExt cx="9862392" cy="8470062"/>
          </a:xfrm>
        </p:grpSpPr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5DB7FDDB-28A0-45BD-964F-D33B28B1C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2246" y="1849738"/>
              <a:ext cx="6730261" cy="46540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640496D-15E9-4557-AFD0-A7535F4179A4}"/>
                </a:ext>
              </a:extLst>
            </p:cNvPr>
            <p:cNvGrpSpPr/>
            <p:nvPr/>
          </p:nvGrpSpPr>
          <p:grpSpPr>
            <a:xfrm>
              <a:off x="3056180" y="6661717"/>
              <a:ext cx="9862392" cy="793048"/>
              <a:chOff x="3056180" y="6661717"/>
              <a:chExt cx="9862392" cy="793048"/>
            </a:xfrm>
          </p:grpSpPr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F73781C8-23A6-4C32-8C4A-91A3CE3E2BA0}"/>
                  </a:ext>
                </a:extLst>
              </p:cNvPr>
              <p:cNvSpPr/>
              <p:nvPr/>
            </p:nvSpPr>
            <p:spPr>
              <a:xfrm>
                <a:off x="3056180" y="6661717"/>
                <a:ext cx="2296833" cy="793048"/>
              </a:xfrm>
              <a:prstGeom prst="roundRect">
                <a:avLst/>
              </a:prstGeom>
              <a:solidFill>
                <a:srgbClr val="835AA2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800" b="1" i="1" dirty="0"/>
                  <a:t>Industry</a:t>
                </a: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7B4BD626-63B3-49EE-B0A3-3D6732F3CB3F}"/>
                  </a:ext>
                </a:extLst>
              </p:cNvPr>
              <p:cNvSpPr/>
              <p:nvPr/>
            </p:nvSpPr>
            <p:spPr>
              <a:xfrm>
                <a:off x="4947570" y="6661717"/>
                <a:ext cx="2296833" cy="793048"/>
              </a:xfrm>
              <a:prstGeom prst="roundRect">
                <a:avLst/>
              </a:prstGeom>
              <a:solidFill>
                <a:srgbClr val="BC8DDE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800" b="1" i="1" dirty="0"/>
                  <a:t>Sub</a:t>
                </a:r>
                <a:br>
                  <a:rPr lang="en-GB" sz="4800" b="1" i="1" dirty="0"/>
                </a:br>
                <a:r>
                  <a:rPr lang="en-GB" sz="4800" b="1" i="1" dirty="0"/>
                  <a:t>Industry</a:t>
                </a: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33E7355B-3296-42F5-9F64-482623AE344E}"/>
                  </a:ext>
                </a:extLst>
              </p:cNvPr>
              <p:cNvSpPr/>
              <p:nvPr/>
            </p:nvSpPr>
            <p:spPr>
              <a:xfrm>
                <a:off x="6838960" y="6661717"/>
                <a:ext cx="2296833" cy="793048"/>
              </a:xfrm>
              <a:prstGeom prst="roundRect">
                <a:avLst/>
              </a:prstGeom>
              <a:solidFill>
                <a:srgbClr val="FDCEFF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800" b="1" i="1" dirty="0"/>
                  <a:t>Business</a:t>
                </a:r>
                <a:br>
                  <a:rPr lang="en-GB" sz="4800" b="1" i="1" dirty="0"/>
                </a:br>
                <a:r>
                  <a:rPr lang="en-GB" sz="4800" b="1" i="1" dirty="0"/>
                  <a:t>Area</a:t>
                </a:r>
              </a:p>
            </p:txBody>
          </p:sp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87F641BD-6406-418F-864E-F384DA414F8A}"/>
                  </a:ext>
                </a:extLst>
              </p:cNvPr>
              <p:cNvSpPr/>
              <p:nvPr/>
            </p:nvSpPr>
            <p:spPr>
              <a:xfrm>
                <a:off x="8730350" y="6661717"/>
                <a:ext cx="2296833" cy="79304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800" b="1" i="1" dirty="0"/>
                  <a:t>Business</a:t>
                </a:r>
                <a:br>
                  <a:rPr lang="en-GB" sz="4800" b="1" i="1" dirty="0"/>
                </a:br>
                <a:r>
                  <a:rPr lang="en-GB" sz="4800" b="1" i="1" dirty="0"/>
                  <a:t>Trend</a:t>
                </a:r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10F44C87-EAEA-4453-B67A-78DE0355BE64}"/>
                  </a:ext>
                </a:extLst>
              </p:cNvPr>
              <p:cNvSpPr/>
              <p:nvPr/>
            </p:nvSpPr>
            <p:spPr>
              <a:xfrm>
                <a:off x="10621739" y="6661717"/>
                <a:ext cx="2296833" cy="793048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800" b="1" i="1" dirty="0"/>
                  <a:t>Technology </a:t>
                </a:r>
                <a:br>
                  <a:rPr lang="en-GB" sz="4800" b="1" i="1" dirty="0"/>
                </a:br>
                <a:r>
                  <a:rPr lang="en-GB" sz="4800" b="1" i="1" dirty="0"/>
                  <a:t>Trend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FC097C6-651B-4B6A-9AB1-322AE2F9BC17}"/>
                </a:ext>
              </a:extLst>
            </p:cNvPr>
            <p:cNvGrpSpPr/>
            <p:nvPr/>
          </p:nvGrpSpPr>
          <p:grpSpPr>
            <a:xfrm>
              <a:off x="3883669" y="-1015297"/>
              <a:ext cx="7568029" cy="3104227"/>
              <a:chOff x="4220687" y="86410"/>
              <a:chExt cx="7568029" cy="3104227"/>
            </a:xfrm>
          </p:grpSpPr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716FCCCD-2534-4F36-9FA2-567C116E89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027540">
                <a:off x="4714372" y="86410"/>
                <a:ext cx="2763226" cy="2200063"/>
              </a:xfrm>
              <a:prstGeom prst="rect">
                <a:avLst/>
              </a:prstGeom>
            </p:spPr>
          </p:pic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8375123E-B7F8-4EE0-A20C-13B9AD2781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1027540">
                <a:off x="5731130" y="269958"/>
                <a:ext cx="2758737" cy="2200063"/>
              </a:xfrm>
              <a:prstGeom prst="rect">
                <a:avLst/>
              </a:prstGeom>
            </p:spPr>
          </p:pic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23FC69CC-AD03-4926-8FE5-04312A5EB4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1027540">
                <a:off x="8027483" y="165399"/>
                <a:ext cx="2773948" cy="2200063"/>
              </a:xfrm>
              <a:prstGeom prst="rect">
                <a:avLst/>
              </a:pr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DA5C822E-D624-44A6-AE8A-1B306E37DB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21027540">
                <a:off x="9036388" y="749705"/>
                <a:ext cx="2752328" cy="2200064"/>
              </a:xfrm>
              <a:prstGeom prst="rect">
                <a:avLst/>
              </a:prstGeom>
            </p:spPr>
          </p:pic>
          <p:pic>
            <p:nvPicPr>
              <p:cNvPr id="105" name="Picture 104">
                <a:extLst>
                  <a:ext uri="{FF2B5EF4-FFF2-40B4-BE49-F238E27FC236}">
                    <a16:creationId xmlns:a16="http://schemas.microsoft.com/office/drawing/2014/main" id="{867745AC-3033-4F53-B195-DFEE4C61DC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1027540">
                <a:off x="4220687" y="990574"/>
                <a:ext cx="2786718" cy="2200063"/>
              </a:xfrm>
              <a:prstGeom prst="rect">
                <a:avLst/>
              </a:prstGeom>
            </p:spPr>
          </p:pic>
          <p:pic>
            <p:nvPicPr>
              <p:cNvPr id="107" name="Picture 106">
                <a:extLst>
                  <a:ext uri="{FF2B5EF4-FFF2-40B4-BE49-F238E27FC236}">
                    <a16:creationId xmlns:a16="http://schemas.microsoft.com/office/drawing/2014/main" id="{68700E57-357F-4769-BC92-59F04F4C5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21027540">
                <a:off x="6484270" y="841339"/>
                <a:ext cx="2777662" cy="2200063"/>
              </a:xfrm>
              <a:prstGeom prst="rect">
                <a:avLst/>
              </a:prstGeom>
            </p:spPr>
          </p:pic>
        </p:grpSp>
        <p:sp>
          <p:nvSpPr>
            <p:cNvPr id="119" name="Shape 118">
              <a:extLst>
                <a:ext uri="{FF2B5EF4-FFF2-40B4-BE49-F238E27FC236}">
                  <a16:creationId xmlns:a16="http://schemas.microsoft.com/office/drawing/2014/main" id="{CE004D13-A9D1-4AAE-9A31-80C6B0B45397}"/>
                </a:ext>
              </a:extLst>
            </p:cNvPr>
            <p:cNvSpPr/>
            <p:nvPr/>
          </p:nvSpPr>
          <p:spPr>
            <a:xfrm rot="5241703">
              <a:off x="4928709" y="1480715"/>
              <a:ext cx="1747850" cy="1124072"/>
            </a:xfrm>
            <a:prstGeom prst="swooshArrow">
              <a:avLst>
                <a:gd name="adj1" fmla="val 25000"/>
                <a:gd name="adj2" fmla="val 25000"/>
              </a:avLst>
            </a:prstGeom>
            <a:ln w="38100">
              <a:solidFill>
                <a:schemeClr val="accent1"/>
              </a:solidFill>
            </a:ln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Shape 25">
              <a:extLst>
                <a:ext uri="{FF2B5EF4-FFF2-40B4-BE49-F238E27FC236}">
                  <a16:creationId xmlns:a16="http://schemas.microsoft.com/office/drawing/2014/main" id="{0590180A-7DBD-4832-ABB3-039C40103ABE}"/>
                </a:ext>
              </a:extLst>
            </p:cNvPr>
            <p:cNvSpPr/>
            <p:nvPr/>
          </p:nvSpPr>
          <p:spPr>
            <a:xfrm rot="5241703">
              <a:off x="6774291" y="1486210"/>
              <a:ext cx="1747850" cy="1124072"/>
            </a:xfrm>
            <a:prstGeom prst="swooshArrow">
              <a:avLst>
                <a:gd name="adj1" fmla="val 25000"/>
                <a:gd name="adj2" fmla="val 25000"/>
              </a:avLst>
            </a:prstGeom>
            <a:ln w="38100">
              <a:solidFill>
                <a:schemeClr val="accent1"/>
              </a:solidFill>
            </a:ln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Shape 26">
              <a:extLst>
                <a:ext uri="{FF2B5EF4-FFF2-40B4-BE49-F238E27FC236}">
                  <a16:creationId xmlns:a16="http://schemas.microsoft.com/office/drawing/2014/main" id="{2302F292-93EE-4F40-A718-E49D7E17B833}"/>
                </a:ext>
              </a:extLst>
            </p:cNvPr>
            <p:cNvSpPr/>
            <p:nvPr/>
          </p:nvSpPr>
          <p:spPr>
            <a:xfrm rot="16358297" flipH="1">
              <a:off x="8261867" y="1486211"/>
              <a:ext cx="1747850" cy="1124072"/>
            </a:xfrm>
            <a:prstGeom prst="swooshArrow">
              <a:avLst>
                <a:gd name="adj1" fmla="val 25000"/>
                <a:gd name="adj2" fmla="val 25000"/>
              </a:avLst>
            </a:prstGeom>
            <a:ln w="38100">
              <a:solidFill>
                <a:schemeClr val="accent1"/>
              </a:solidFill>
            </a:ln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pic>
          <p:nvPicPr>
            <p:cNvPr id="28" name="Picture 27" descr="A close up of a sign&#10;&#10;Description automatically generated">
              <a:extLst>
                <a:ext uri="{FF2B5EF4-FFF2-40B4-BE49-F238E27FC236}">
                  <a16:creationId xmlns:a16="http://schemas.microsoft.com/office/drawing/2014/main" id="{15763575-CC94-45C2-8C09-6166F6D22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20367650">
              <a:off x="8477911" y="2681665"/>
              <a:ext cx="531133" cy="546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742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D5D8C1-6662-42FA-A53F-E8A79D446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1142"/>
          <a:stretch/>
        </p:blipFill>
        <p:spPr>
          <a:xfrm>
            <a:off x="4182080" y="952500"/>
            <a:ext cx="6706962" cy="45212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68CAE5-EC0B-455B-B567-FF693A49D5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667"/>
          <a:stretch/>
        </p:blipFill>
        <p:spPr>
          <a:xfrm>
            <a:off x="5197546" y="1765300"/>
            <a:ext cx="5975702" cy="45212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301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E599BA-C940-411F-9B11-EEE7BE367B3B}"/>
              </a:ext>
            </a:extLst>
          </p:cNvPr>
          <p:cNvSpPr/>
          <p:nvPr/>
        </p:nvSpPr>
        <p:spPr>
          <a:xfrm>
            <a:off x="-444501" y="-250031"/>
            <a:ext cx="15549033" cy="874633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47A71-EA82-4A8E-8B4B-BB99D1AE7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2" y="176212"/>
            <a:ext cx="12372975" cy="78771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18C6CED-2858-4C82-B30E-A8B1C946F26F}"/>
              </a:ext>
            </a:extLst>
          </p:cNvPr>
          <p:cNvSpPr/>
          <p:nvPr/>
        </p:nvSpPr>
        <p:spPr>
          <a:xfrm>
            <a:off x="1027112" y="1664494"/>
            <a:ext cx="6388893" cy="638889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ALL THE SALES GUIDES</a:t>
            </a:r>
            <a:br>
              <a:rPr lang="en-GB" b="1" dirty="0">
                <a:solidFill>
                  <a:schemeClr val="tx1"/>
                </a:solidFill>
              </a:rPr>
            </a:b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4CB8534-0CC2-4863-ACA7-B1C4E8593539}"/>
              </a:ext>
            </a:extLst>
          </p:cNvPr>
          <p:cNvSpPr/>
          <p:nvPr/>
        </p:nvSpPr>
        <p:spPr>
          <a:xfrm rot="2833633">
            <a:off x="7191442" y="-127032"/>
            <a:ext cx="6926329" cy="6926329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ArchUp">
              <a:avLst/>
            </a:prstTxWarp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IT MOD MATERIAL</a:t>
            </a:r>
            <a:br>
              <a:rPr lang="en-GB" b="1" dirty="0">
                <a:solidFill>
                  <a:schemeClr val="tx1"/>
                </a:solidFill>
              </a:rPr>
            </a:br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8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XC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D9D9D9"/>
      </a:accent3>
      <a:accent4>
        <a:srgbClr val="FFED00"/>
      </a:accent4>
      <a:accent5>
        <a:srgbClr val="64FF00"/>
      </a:accent5>
      <a:accent6>
        <a:srgbClr val="00C9FF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OneDXC_InternalOnly.pptx" id="{217AB898-FADF-44C1-B10B-686F609C009B}" vid="{A124DF48-611C-4741-B784-37D4D879F9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OneDXC_InternalOnly</Template>
  <TotalTime>470</TotalTime>
  <Words>226</Words>
  <Application>Microsoft Office PowerPoint</Application>
  <PresentationFormat>Custom</PresentationFormat>
  <Paragraphs>69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DXC</vt:lpstr>
      <vt:lpstr>Mapping the 7</vt:lpstr>
      <vt:lpstr>Introduction</vt:lpstr>
      <vt:lpstr>Working Datasets</vt:lpstr>
      <vt:lpstr>Notes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the 7</dc:title>
  <dc:subject/>
  <dc:creator>David Stevens</dc:creator>
  <cp:keywords/>
  <dc:description/>
  <cp:lastModifiedBy>David Stevens</cp:lastModifiedBy>
  <cp:revision>3</cp:revision>
  <cp:lastPrinted>2018-07-20T15:33:39Z</cp:lastPrinted>
  <dcterms:created xsi:type="dcterms:W3CDTF">2020-05-01T13:34:43Z</dcterms:created>
  <dcterms:modified xsi:type="dcterms:W3CDTF">2020-05-04T13:07:11Z</dcterms:modified>
  <cp:category/>
</cp:coreProperties>
</file>

<file path=docProps/thumbnail.jpeg>
</file>